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AD71EED" w14:textId="73D70BF9" w:rsidR="00973273" w:rsidRPr="00660FCA" w:rsidRDefault="00A95190" w:rsidP="00E84BDC">
      <w:pPr>
        <w:pStyle w:val="BodyText2"/>
        <w:spacing w:before="240" w:after="240"/>
        <w:ind w:left="0"/>
        <w:rPr>
          <w:i/>
          <w:iCs/>
        </w:rPr>
      </w:pPr>
      <w:r w:rsidRPr="00660FCA">
        <w:rPr>
          <w:i/>
          <w:iCs/>
        </w:rPr>
        <w:t>Flora and Fauna Guarantee Act 1988</w:t>
      </w:r>
    </w:p>
    <w:p w14:paraId="441B2938" w14:textId="5F18E597" w:rsidR="003325AB" w:rsidRPr="00D8510C" w:rsidRDefault="003325AB" w:rsidP="000F6FAA">
      <w:pPr>
        <w:pStyle w:val="BodyText2"/>
        <w:spacing w:before="240" w:after="240"/>
        <w:ind w:left="0"/>
      </w:pPr>
      <w:r w:rsidRPr="00D8510C">
        <w:t>Application form for the Take of Protected Flora</w:t>
      </w:r>
    </w:p>
    <w:p w14:paraId="7C651442" w14:textId="1AF8B6FC" w:rsidR="00060BDE" w:rsidRDefault="003325AB" w:rsidP="0035455A">
      <w:pPr>
        <w:pStyle w:val="BodyText2"/>
        <w:spacing w:before="120"/>
        <w:ind w:left="0" w:firstLine="0"/>
        <w:jc w:val="left"/>
        <w:rPr>
          <w:b w:val="0"/>
          <w:bCs/>
          <w:sz w:val="20"/>
        </w:rPr>
      </w:pPr>
      <w:r w:rsidRPr="00DA7169">
        <w:rPr>
          <w:b w:val="0"/>
          <w:bCs/>
          <w:sz w:val="20"/>
        </w:rPr>
        <w:t>The requirements for a permit to Take</w:t>
      </w:r>
      <w:r w:rsidR="00344FCB">
        <w:rPr>
          <w:rStyle w:val="FootnoteReference"/>
          <w:b w:val="0"/>
          <w:bCs/>
          <w:sz w:val="20"/>
        </w:rPr>
        <w:footnoteReference w:id="1"/>
      </w:r>
      <w:r w:rsidRPr="00DA7169">
        <w:rPr>
          <w:b w:val="0"/>
          <w:bCs/>
          <w:sz w:val="20"/>
        </w:rPr>
        <w:t xml:space="preserve"> Protected Flora </w:t>
      </w:r>
      <w:r w:rsidR="00EB2B45">
        <w:rPr>
          <w:b w:val="0"/>
          <w:bCs/>
          <w:sz w:val="20"/>
        </w:rPr>
        <w:t>are</w:t>
      </w:r>
      <w:r w:rsidR="00EB2B45" w:rsidRPr="00DA7169">
        <w:rPr>
          <w:b w:val="0"/>
          <w:bCs/>
          <w:sz w:val="20"/>
        </w:rPr>
        <w:t xml:space="preserve"> </w:t>
      </w:r>
      <w:r w:rsidRPr="00DA7169">
        <w:rPr>
          <w:b w:val="0"/>
          <w:bCs/>
          <w:sz w:val="20"/>
        </w:rPr>
        <w:t xml:space="preserve">outlined in Sections 47 and 47B of the </w:t>
      </w:r>
      <w:r w:rsidRPr="0062575E">
        <w:rPr>
          <w:b w:val="0"/>
          <w:bCs/>
          <w:i/>
          <w:iCs/>
          <w:sz w:val="20"/>
        </w:rPr>
        <w:t>Flora and Fauna Guarantee Act</w:t>
      </w:r>
      <w:r w:rsidRPr="00DA7169">
        <w:rPr>
          <w:b w:val="0"/>
          <w:bCs/>
          <w:sz w:val="20"/>
        </w:rPr>
        <w:t xml:space="preserve"> </w:t>
      </w:r>
      <w:r w:rsidRPr="008D0C2A">
        <w:rPr>
          <w:b w:val="0"/>
          <w:bCs/>
          <w:i/>
          <w:iCs/>
          <w:sz w:val="20"/>
        </w:rPr>
        <w:t>1988</w:t>
      </w:r>
      <w:r w:rsidR="008A0790">
        <w:rPr>
          <w:b w:val="0"/>
          <w:bCs/>
          <w:i/>
          <w:iCs/>
          <w:sz w:val="20"/>
        </w:rPr>
        <w:t xml:space="preserve"> </w:t>
      </w:r>
      <w:r w:rsidR="008A0790">
        <w:rPr>
          <w:b w:val="0"/>
          <w:bCs/>
          <w:sz w:val="20"/>
        </w:rPr>
        <w:t>(FFG Act)</w:t>
      </w:r>
      <w:r w:rsidRPr="00DA7169">
        <w:rPr>
          <w:b w:val="0"/>
          <w:bCs/>
          <w:sz w:val="20"/>
        </w:rPr>
        <w:t xml:space="preserve">. </w:t>
      </w:r>
      <w:r w:rsidR="008D0C2A" w:rsidRPr="008D0C2A">
        <w:rPr>
          <w:b w:val="0"/>
          <w:bCs/>
          <w:sz w:val="20"/>
        </w:rPr>
        <w:t xml:space="preserve">Under the </w:t>
      </w:r>
      <w:r w:rsidR="008A0790">
        <w:rPr>
          <w:b w:val="0"/>
          <w:bCs/>
          <w:sz w:val="20"/>
        </w:rPr>
        <w:t>FFG</w:t>
      </w:r>
      <w:r w:rsidR="001C7B57">
        <w:rPr>
          <w:b w:val="0"/>
          <w:bCs/>
          <w:sz w:val="20"/>
        </w:rPr>
        <w:t xml:space="preserve"> </w:t>
      </w:r>
      <w:r w:rsidR="008D0C2A" w:rsidRPr="008D0C2A">
        <w:rPr>
          <w:b w:val="0"/>
          <w:bCs/>
          <w:sz w:val="20"/>
        </w:rPr>
        <w:t>Act, Protected Flora includes:</w:t>
      </w:r>
    </w:p>
    <w:p w14:paraId="289DF785" w14:textId="03F28DA4" w:rsidR="00ED73AC" w:rsidRPr="00ED73AC" w:rsidRDefault="00ED73AC" w:rsidP="0035455A">
      <w:pPr>
        <w:pStyle w:val="BodyText2"/>
        <w:numPr>
          <w:ilvl w:val="0"/>
          <w:numId w:val="7"/>
        </w:numPr>
        <w:tabs>
          <w:tab w:val="clear" w:pos="720"/>
          <w:tab w:val="num" w:pos="426"/>
        </w:tabs>
        <w:spacing w:before="120"/>
        <w:ind w:left="426" w:hanging="284"/>
        <w:jc w:val="left"/>
        <w:rPr>
          <w:b w:val="0"/>
          <w:sz w:val="20"/>
        </w:rPr>
      </w:pPr>
      <w:r w:rsidRPr="00ED73AC">
        <w:rPr>
          <w:b w:val="0"/>
          <w:sz w:val="20"/>
        </w:rPr>
        <w:t>All plant taxa (species, subspecies or varieties) </w:t>
      </w:r>
      <w:hyperlink r:id="rId14" w:tooltip="Flora and Fauna Guarantee Act Threatened List page" w:history="1">
        <w:r w:rsidRPr="00ED73AC">
          <w:rPr>
            <w:rStyle w:val="Hyperlink"/>
            <w:b w:val="0"/>
            <w:sz w:val="20"/>
          </w:rPr>
          <w:t>listed as threatened</w:t>
        </w:r>
      </w:hyperlink>
      <w:r w:rsidRPr="00ED73AC">
        <w:rPr>
          <w:b w:val="0"/>
          <w:sz w:val="20"/>
        </w:rPr>
        <w:t> under the FFG Act</w:t>
      </w:r>
      <w:r w:rsidR="00E20B5A">
        <w:rPr>
          <w:b w:val="0"/>
          <w:sz w:val="20"/>
        </w:rPr>
        <w:t>.</w:t>
      </w:r>
    </w:p>
    <w:p w14:paraId="4F2D6615" w14:textId="5D7D27B0" w:rsidR="00ED73AC" w:rsidRPr="00ED73AC" w:rsidRDefault="00ED73AC" w:rsidP="0035455A">
      <w:pPr>
        <w:pStyle w:val="BodyText2"/>
        <w:numPr>
          <w:ilvl w:val="0"/>
          <w:numId w:val="7"/>
        </w:numPr>
        <w:tabs>
          <w:tab w:val="clear" w:pos="720"/>
          <w:tab w:val="num" w:pos="426"/>
        </w:tabs>
        <w:spacing w:before="120"/>
        <w:ind w:left="426" w:hanging="284"/>
        <w:jc w:val="left"/>
        <w:rPr>
          <w:b w:val="0"/>
          <w:sz w:val="20"/>
        </w:rPr>
      </w:pPr>
      <w:r w:rsidRPr="00ED73AC">
        <w:rPr>
          <w:b w:val="0"/>
          <w:sz w:val="20"/>
        </w:rPr>
        <w:t>All plant taxa belonging to communities </w:t>
      </w:r>
      <w:hyperlink r:id="rId15" w:tooltip="Flora and Fauna Guarantee Act Threatened List page" w:history="1">
        <w:r w:rsidRPr="00ED73AC">
          <w:rPr>
            <w:rStyle w:val="Hyperlink"/>
            <w:b w:val="0"/>
            <w:sz w:val="20"/>
          </w:rPr>
          <w:t>listed as threatened</w:t>
        </w:r>
      </w:hyperlink>
      <w:r w:rsidRPr="00ED73AC">
        <w:rPr>
          <w:b w:val="0"/>
          <w:sz w:val="20"/>
        </w:rPr>
        <w:t> under the FFG Act, where they occur in that community</w:t>
      </w:r>
      <w:r w:rsidR="00E20B5A">
        <w:rPr>
          <w:b w:val="0"/>
          <w:sz w:val="20"/>
        </w:rPr>
        <w:t>.</w:t>
      </w:r>
    </w:p>
    <w:p w14:paraId="1BB21962" w14:textId="0A144DF4" w:rsidR="00ED73AC" w:rsidRPr="00ED73AC" w:rsidRDefault="00ED73AC" w:rsidP="0035455A">
      <w:pPr>
        <w:pStyle w:val="BodyText2"/>
        <w:numPr>
          <w:ilvl w:val="0"/>
          <w:numId w:val="7"/>
        </w:numPr>
        <w:tabs>
          <w:tab w:val="clear" w:pos="720"/>
          <w:tab w:val="num" w:pos="426"/>
        </w:tabs>
        <w:spacing w:before="120"/>
        <w:ind w:left="426" w:hanging="284"/>
        <w:jc w:val="left"/>
        <w:rPr>
          <w:b w:val="0"/>
          <w:sz w:val="20"/>
        </w:rPr>
      </w:pPr>
      <w:r w:rsidRPr="00ED73AC">
        <w:rPr>
          <w:b w:val="0"/>
          <w:sz w:val="20"/>
        </w:rPr>
        <w:t xml:space="preserve">Plant taxa that are </w:t>
      </w:r>
      <w:hyperlink r:id="rId16" w:history="1">
        <w:r w:rsidRPr="00C5319C">
          <w:rPr>
            <w:rStyle w:val="Hyperlink"/>
            <w:b w:val="0"/>
            <w:sz w:val="20"/>
          </w:rPr>
          <w:t>declared</w:t>
        </w:r>
      </w:hyperlink>
      <w:r w:rsidRPr="00ED73AC">
        <w:rPr>
          <w:b w:val="0"/>
          <w:sz w:val="20"/>
        </w:rPr>
        <w:t xml:space="preserve"> protected by the Governor in Council.</w:t>
      </w:r>
    </w:p>
    <w:p w14:paraId="6356FAEE" w14:textId="571CDA4A" w:rsidR="00851A77" w:rsidRDefault="00851A77" w:rsidP="0035455A">
      <w:pPr>
        <w:pStyle w:val="BodyText2"/>
        <w:spacing w:before="120"/>
        <w:ind w:left="0" w:firstLine="0"/>
        <w:jc w:val="left"/>
        <w:rPr>
          <w:b w:val="0"/>
          <w:bCs/>
          <w:sz w:val="20"/>
        </w:rPr>
      </w:pPr>
      <w:r w:rsidRPr="00851A77">
        <w:rPr>
          <w:b w:val="0"/>
          <w:bCs/>
          <w:sz w:val="20"/>
        </w:rPr>
        <w:t>The FFG Act establishes</w:t>
      </w:r>
      <w:r w:rsidR="00D1125C">
        <w:rPr>
          <w:b w:val="0"/>
          <w:bCs/>
          <w:sz w:val="20"/>
        </w:rPr>
        <w:t xml:space="preserve"> different regulatory controls for</w:t>
      </w:r>
      <w:r w:rsidRPr="00851A77">
        <w:rPr>
          <w:b w:val="0"/>
          <w:bCs/>
          <w:sz w:val="20"/>
        </w:rPr>
        <w:t xml:space="preserve"> two categories of Protected Flora</w:t>
      </w:r>
      <w:r w:rsidR="00D1125C">
        <w:rPr>
          <w:b w:val="0"/>
          <w:bCs/>
          <w:sz w:val="20"/>
        </w:rPr>
        <w:t>:</w:t>
      </w:r>
    </w:p>
    <w:p w14:paraId="0AB63567" w14:textId="4BA61DCF" w:rsidR="00851A77" w:rsidRDefault="00130147" w:rsidP="0035455A">
      <w:pPr>
        <w:pStyle w:val="BodyText2"/>
        <w:numPr>
          <w:ilvl w:val="0"/>
          <w:numId w:val="8"/>
        </w:numPr>
        <w:spacing w:before="120"/>
        <w:ind w:left="426" w:hanging="284"/>
        <w:jc w:val="left"/>
        <w:rPr>
          <w:b w:val="0"/>
          <w:bCs/>
          <w:sz w:val="20"/>
        </w:rPr>
      </w:pPr>
      <w:r w:rsidRPr="003A0436">
        <w:rPr>
          <w:b w:val="0"/>
          <w:bCs/>
          <w:sz w:val="20"/>
          <w:u w:val="single"/>
        </w:rPr>
        <w:t>Restricted Use Protected Flora</w:t>
      </w:r>
      <w:r w:rsidRPr="00130147">
        <w:rPr>
          <w:b w:val="0"/>
          <w:bCs/>
          <w:sz w:val="20"/>
        </w:rPr>
        <w:t xml:space="preserve"> </w:t>
      </w:r>
      <w:r w:rsidR="00741CA2">
        <w:rPr>
          <w:b w:val="0"/>
          <w:bCs/>
          <w:sz w:val="20"/>
        </w:rPr>
        <w:t>-</w:t>
      </w:r>
      <w:r w:rsidRPr="00130147">
        <w:rPr>
          <w:b w:val="0"/>
          <w:bCs/>
          <w:sz w:val="20"/>
        </w:rPr>
        <w:t xml:space="preserve"> </w:t>
      </w:r>
      <w:r w:rsidR="00741CA2">
        <w:rPr>
          <w:b w:val="0"/>
          <w:bCs/>
          <w:sz w:val="20"/>
        </w:rPr>
        <w:t>A</w:t>
      </w:r>
      <w:r w:rsidRPr="00130147">
        <w:rPr>
          <w:b w:val="0"/>
          <w:bCs/>
          <w:sz w:val="20"/>
        </w:rPr>
        <w:t xml:space="preserve"> specified </w:t>
      </w:r>
      <w:hyperlink r:id="rId17" w:history="1">
        <w:r w:rsidRPr="0035455A">
          <w:rPr>
            <w:rStyle w:val="Hyperlink"/>
            <w:b w:val="0"/>
            <w:bCs/>
            <w:sz w:val="20"/>
          </w:rPr>
          <w:t>subset</w:t>
        </w:r>
      </w:hyperlink>
      <w:r w:rsidRPr="00130147">
        <w:rPr>
          <w:b w:val="0"/>
          <w:bCs/>
          <w:sz w:val="20"/>
        </w:rPr>
        <w:t xml:space="preserve"> of the taxa declared protected by the Governor in Council (</w:t>
      </w:r>
      <w:r>
        <w:rPr>
          <w:b w:val="0"/>
          <w:bCs/>
          <w:sz w:val="20"/>
        </w:rPr>
        <w:t>P</w:t>
      </w:r>
      <w:r w:rsidRPr="00130147">
        <w:rPr>
          <w:b w:val="0"/>
          <w:bCs/>
          <w:sz w:val="20"/>
        </w:rPr>
        <w:t>oint 3</w:t>
      </w:r>
      <w:r>
        <w:rPr>
          <w:b w:val="0"/>
          <w:bCs/>
          <w:sz w:val="20"/>
        </w:rPr>
        <w:t xml:space="preserve"> above</w:t>
      </w:r>
      <w:r w:rsidRPr="00130147">
        <w:rPr>
          <w:b w:val="0"/>
          <w:bCs/>
          <w:sz w:val="20"/>
        </w:rPr>
        <w:t>)</w:t>
      </w:r>
      <w:r w:rsidR="0035455A">
        <w:rPr>
          <w:b w:val="0"/>
          <w:bCs/>
          <w:sz w:val="20"/>
        </w:rPr>
        <w:t>.</w:t>
      </w:r>
      <w:r w:rsidR="00BF2A0A">
        <w:rPr>
          <w:b w:val="0"/>
          <w:bCs/>
          <w:sz w:val="20"/>
        </w:rPr>
        <w:t xml:space="preserve"> </w:t>
      </w:r>
    </w:p>
    <w:p w14:paraId="38488FDE" w14:textId="6B2E2C3A" w:rsidR="00130147" w:rsidRDefault="00741CA2" w:rsidP="000869A9">
      <w:pPr>
        <w:pStyle w:val="BodyText2"/>
        <w:numPr>
          <w:ilvl w:val="0"/>
          <w:numId w:val="8"/>
        </w:numPr>
        <w:spacing w:before="120" w:after="240"/>
        <w:ind w:left="426" w:hanging="284"/>
        <w:jc w:val="left"/>
        <w:rPr>
          <w:b w:val="0"/>
          <w:bCs/>
          <w:sz w:val="20"/>
        </w:rPr>
      </w:pPr>
      <w:r>
        <w:rPr>
          <w:b w:val="0"/>
          <w:bCs/>
          <w:sz w:val="20"/>
        </w:rPr>
        <w:t>A</w:t>
      </w:r>
      <w:r w:rsidRPr="00523224">
        <w:rPr>
          <w:b w:val="0"/>
          <w:bCs/>
          <w:sz w:val="20"/>
        </w:rPr>
        <w:t xml:space="preserve">ll other </w:t>
      </w:r>
      <w:r w:rsidR="00D2348F">
        <w:rPr>
          <w:b w:val="0"/>
          <w:bCs/>
          <w:sz w:val="20"/>
        </w:rPr>
        <w:t>P</w:t>
      </w:r>
      <w:r w:rsidRPr="00523224">
        <w:rPr>
          <w:b w:val="0"/>
          <w:bCs/>
          <w:sz w:val="20"/>
        </w:rPr>
        <w:t xml:space="preserve">rotected </w:t>
      </w:r>
      <w:r w:rsidR="00D2348F">
        <w:rPr>
          <w:b w:val="0"/>
          <w:bCs/>
          <w:sz w:val="20"/>
        </w:rPr>
        <w:t>F</w:t>
      </w:r>
      <w:r w:rsidRPr="00523224">
        <w:rPr>
          <w:b w:val="0"/>
          <w:bCs/>
          <w:sz w:val="20"/>
        </w:rPr>
        <w:t>lora</w:t>
      </w:r>
      <w:r>
        <w:rPr>
          <w:b w:val="0"/>
          <w:bCs/>
          <w:sz w:val="20"/>
        </w:rPr>
        <w:t xml:space="preserve">, </w:t>
      </w:r>
      <w:r w:rsidRPr="00523224">
        <w:rPr>
          <w:b w:val="0"/>
          <w:bCs/>
          <w:sz w:val="20"/>
        </w:rPr>
        <w:t xml:space="preserve">referred to </w:t>
      </w:r>
      <w:r>
        <w:rPr>
          <w:b w:val="0"/>
          <w:bCs/>
          <w:sz w:val="20"/>
        </w:rPr>
        <w:t>in this form</w:t>
      </w:r>
      <w:r w:rsidRPr="00523224">
        <w:rPr>
          <w:b w:val="0"/>
          <w:bCs/>
          <w:sz w:val="20"/>
        </w:rPr>
        <w:t xml:space="preserve"> as </w:t>
      </w:r>
      <w:r w:rsidRPr="003A0436">
        <w:rPr>
          <w:b w:val="0"/>
          <w:bCs/>
          <w:sz w:val="20"/>
          <w:u w:val="single"/>
        </w:rPr>
        <w:t>Generally Protected Flora</w:t>
      </w:r>
      <w:r>
        <w:rPr>
          <w:b w:val="0"/>
          <w:bCs/>
          <w:sz w:val="20"/>
        </w:rPr>
        <w:t xml:space="preserve"> - This includes </w:t>
      </w:r>
      <w:r w:rsidRPr="00741CA2">
        <w:rPr>
          <w:b w:val="0"/>
          <w:bCs/>
          <w:sz w:val="20"/>
        </w:rPr>
        <w:t xml:space="preserve">the </w:t>
      </w:r>
      <w:hyperlink r:id="rId18" w:history="1">
        <w:r w:rsidRPr="0035455A">
          <w:rPr>
            <w:rStyle w:val="Hyperlink"/>
            <w:b w:val="0"/>
            <w:bCs/>
            <w:sz w:val="20"/>
          </w:rPr>
          <w:t xml:space="preserve">remaining </w:t>
        </w:r>
      </w:hyperlink>
      <w:r w:rsidRPr="00741CA2">
        <w:rPr>
          <w:b w:val="0"/>
          <w:bCs/>
          <w:sz w:val="20"/>
        </w:rPr>
        <w:t>declared taxa (</w:t>
      </w:r>
      <w:r>
        <w:rPr>
          <w:b w:val="0"/>
          <w:bCs/>
          <w:sz w:val="20"/>
        </w:rPr>
        <w:t>P</w:t>
      </w:r>
      <w:r w:rsidRPr="00741CA2">
        <w:rPr>
          <w:b w:val="0"/>
          <w:bCs/>
          <w:sz w:val="20"/>
        </w:rPr>
        <w:t xml:space="preserve">oint 3) and all taxa covered under </w:t>
      </w:r>
      <w:r>
        <w:rPr>
          <w:b w:val="0"/>
          <w:bCs/>
          <w:sz w:val="20"/>
        </w:rPr>
        <w:t>P</w:t>
      </w:r>
      <w:r w:rsidRPr="00741CA2">
        <w:rPr>
          <w:b w:val="0"/>
          <w:bCs/>
          <w:sz w:val="20"/>
        </w:rPr>
        <w:t>oints 1 and 2</w:t>
      </w:r>
      <w:r w:rsidR="00BD0914">
        <w:rPr>
          <w:b w:val="0"/>
          <w:bCs/>
          <w:sz w:val="20"/>
        </w:rPr>
        <w:t xml:space="preserve"> above</w:t>
      </w:r>
      <w:r w:rsidRPr="00741CA2">
        <w:rPr>
          <w:b w:val="0"/>
          <w:bCs/>
          <w:sz w:val="20"/>
        </w:rPr>
        <w:t>.</w:t>
      </w:r>
    </w:p>
    <w:p w14:paraId="6006EFBB" w14:textId="1F58F88D" w:rsidR="000869A9" w:rsidRPr="00424B71" w:rsidRDefault="000869A9" w:rsidP="00A931CB">
      <w:pPr>
        <w:numPr>
          <w:ilvl w:val="12"/>
          <w:numId w:val="0"/>
        </w:numPr>
        <w:pBdr>
          <w:top w:val="single" w:sz="4" w:space="3" w:color="808080"/>
          <w:left w:val="single" w:sz="4" w:space="6" w:color="808080"/>
          <w:bottom w:val="single" w:sz="4" w:space="3" w:color="808080"/>
          <w:right w:val="single" w:sz="4" w:space="6" w:color="808080"/>
        </w:pBdr>
        <w:shd w:val="clear" w:color="auto" w:fill="F2F2F2" w:themeFill="background1" w:themeFillShade="F2"/>
        <w:tabs>
          <w:tab w:val="left" w:pos="1276"/>
          <w:tab w:val="left" w:pos="1701"/>
        </w:tabs>
        <w:spacing w:before="120" w:after="120" w:line="240" w:lineRule="auto"/>
        <w:ind w:left="142"/>
        <w:rPr>
          <w:rFonts w:ascii="Arial" w:eastAsia="Times New Roman" w:hAnsi="Arial" w:cs="Times New Roman"/>
          <w:bCs/>
          <w:kern w:val="0"/>
          <w:sz w:val="20"/>
          <w:szCs w:val="20"/>
          <w:lang w:eastAsia="en-AU"/>
          <w14:ligatures w14:val="none"/>
        </w:rPr>
      </w:pPr>
      <w:r w:rsidRPr="00424B71">
        <w:rPr>
          <w:rFonts w:ascii="Arial" w:eastAsia="Times New Roman" w:hAnsi="Arial" w:cs="Times New Roman"/>
          <w:b/>
          <w:bCs/>
          <w:kern w:val="0"/>
          <w:sz w:val="20"/>
          <w:szCs w:val="20"/>
          <w:lang w:eastAsia="en-AU"/>
          <w14:ligatures w14:val="none"/>
        </w:rPr>
        <w:t>Note</w:t>
      </w:r>
      <w:r w:rsidRPr="00424B71">
        <w:rPr>
          <w:rFonts w:ascii="Arial" w:eastAsia="Times New Roman" w:hAnsi="Arial" w:cs="Times New Roman"/>
          <w:bCs/>
          <w:kern w:val="0"/>
          <w:sz w:val="20"/>
          <w:szCs w:val="20"/>
          <w:lang w:eastAsia="en-AU"/>
          <w14:ligatures w14:val="none"/>
        </w:rPr>
        <w:t xml:space="preserve">: This application form does not apply to permits sought for </w:t>
      </w:r>
      <w:r w:rsidR="00250C09">
        <w:rPr>
          <w:rFonts w:ascii="Arial" w:eastAsia="Times New Roman" w:hAnsi="Arial" w:cs="Times New Roman"/>
          <w:bCs/>
          <w:kern w:val="0"/>
          <w:sz w:val="20"/>
          <w:szCs w:val="20"/>
          <w:lang w:eastAsia="en-AU"/>
          <w14:ligatures w14:val="none"/>
        </w:rPr>
        <w:t>the</w:t>
      </w:r>
      <w:r w:rsidR="00250C09" w:rsidRPr="00424B71">
        <w:rPr>
          <w:rFonts w:ascii="Arial" w:eastAsia="Times New Roman" w:hAnsi="Arial" w:cs="Times New Roman"/>
          <w:bCs/>
          <w:kern w:val="0"/>
          <w:sz w:val="20"/>
          <w:szCs w:val="20"/>
          <w:lang w:eastAsia="en-AU"/>
          <w14:ligatures w14:val="none"/>
        </w:rPr>
        <w:t xml:space="preserve"> </w:t>
      </w:r>
      <w:r w:rsidRPr="00424B71">
        <w:rPr>
          <w:rFonts w:ascii="Arial" w:eastAsia="Times New Roman" w:hAnsi="Arial" w:cs="Times New Roman"/>
          <w:bCs/>
          <w:kern w:val="0"/>
          <w:sz w:val="20"/>
          <w:szCs w:val="20"/>
          <w:lang w:eastAsia="en-AU"/>
          <w14:ligatures w14:val="none"/>
        </w:rPr>
        <w:t>take of flora for research or commercial purposes. For information on these permits, please</w:t>
      </w:r>
      <w:r>
        <w:rPr>
          <w:rFonts w:ascii="Arial" w:eastAsia="Times New Roman" w:hAnsi="Arial" w:cs="Times New Roman"/>
          <w:bCs/>
          <w:kern w:val="0"/>
          <w:sz w:val="20"/>
          <w:szCs w:val="20"/>
          <w:lang w:eastAsia="en-AU"/>
          <w14:ligatures w14:val="none"/>
        </w:rPr>
        <w:t xml:space="preserve"> visit </w:t>
      </w:r>
      <w:hyperlink r:id="rId19" w:history="1">
        <w:r w:rsidRPr="000056A6">
          <w:rPr>
            <w:rStyle w:val="Hyperlink"/>
            <w:rFonts w:ascii="Arial" w:eastAsia="Times New Roman" w:hAnsi="Arial" w:cs="Times New Roman"/>
            <w:bCs/>
            <w:kern w:val="0"/>
            <w:sz w:val="20"/>
            <w:szCs w:val="20"/>
            <w:lang w:eastAsia="en-AU"/>
            <w14:ligatures w14:val="none"/>
          </w:rPr>
          <w:t>https://www.vic.gov.au/research-permits</w:t>
        </w:r>
      </w:hyperlink>
      <w:r>
        <w:rPr>
          <w:rFonts w:ascii="Arial" w:eastAsia="Times New Roman" w:hAnsi="Arial" w:cs="Times New Roman"/>
          <w:bCs/>
          <w:kern w:val="0"/>
          <w:sz w:val="20"/>
          <w:szCs w:val="20"/>
          <w:lang w:eastAsia="en-AU"/>
          <w14:ligatures w14:val="none"/>
        </w:rPr>
        <w:t xml:space="preserve"> or contact </w:t>
      </w:r>
      <w:r w:rsidRPr="00424B71">
        <w:rPr>
          <w:rFonts w:ascii="Arial" w:eastAsia="Times New Roman" w:hAnsi="Arial" w:cs="Times New Roman"/>
          <w:bCs/>
          <w:kern w:val="0"/>
          <w:sz w:val="20"/>
          <w:szCs w:val="20"/>
          <w:lang w:eastAsia="en-AU"/>
          <w14:ligatures w14:val="none"/>
        </w:rPr>
        <w:t xml:space="preserve">the Conservation Regulator via </w:t>
      </w:r>
      <w:hyperlink r:id="rId20" w:history="1">
        <w:r w:rsidRPr="00424B71">
          <w:rPr>
            <w:rStyle w:val="Hyperlink"/>
            <w:rFonts w:ascii="Arial" w:eastAsia="Times New Roman" w:hAnsi="Arial" w:cs="Times New Roman"/>
            <w:bCs/>
            <w:kern w:val="0"/>
            <w:sz w:val="20"/>
            <w:szCs w:val="20"/>
            <w:u w:val="none"/>
            <w:lang w:eastAsia="en-AU"/>
            <w14:ligatures w14:val="none"/>
          </w:rPr>
          <w:t>environmental.research@deeca.vic.gov.au</w:t>
        </w:r>
      </w:hyperlink>
      <w:r w:rsidRPr="00424B71">
        <w:rPr>
          <w:rFonts w:ascii="Arial" w:eastAsia="Times New Roman" w:hAnsi="Arial" w:cs="Times New Roman"/>
          <w:bCs/>
          <w:kern w:val="0"/>
          <w:sz w:val="20"/>
          <w:szCs w:val="20"/>
          <w:lang w:eastAsia="en-AU"/>
          <w14:ligatures w14:val="none"/>
        </w:rPr>
        <w:t xml:space="preserve">. </w:t>
      </w:r>
    </w:p>
    <w:p w14:paraId="69AC1D23" w14:textId="70E7B7AC" w:rsidR="00A0799E" w:rsidRPr="00E12034" w:rsidRDefault="00EF168D" w:rsidP="0097227F">
      <w:pPr>
        <w:pStyle w:val="BodyText2"/>
        <w:spacing w:before="360"/>
        <w:ind w:left="0" w:firstLine="0"/>
        <w:jc w:val="left"/>
        <w:rPr>
          <w:bCs/>
          <w:sz w:val="20"/>
        </w:rPr>
      </w:pPr>
      <w:r>
        <w:rPr>
          <w:bCs/>
          <w:sz w:val="20"/>
        </w:rPr>
        <w:t>Assessment Principles</w:t>
      </w:r>
    </w:p>
    <w:p w14:paraId="361ED92E" w14:textId="6F26B728" w:rsidR="003325AB" w:rsidRDefault="00A60A24" w:rsidP="0097227F">
      <w:pPr>
        <w:pStyle w:val="BodyText2"/>
        <w:spacing w:before="120"/>
        <w:ind w:left="0" w:firstLine="0"/>
        <w:jc w:val="left"/>
        <w:rPr>
          <w:b w:val="0"/>
          <w:sz w:val="20"/>
        </w:rPr>
      </w:pPr>
      <w:r>
        <w:rPr>
          <w:b w:val="0"/>
          <w:sz w:val="20"/>
        </w:rPr>
        <w:t xml:space="preserve">DEECA’s </w:t>
      </w:r>
      <w:r w:rsidR="007228C5" w:rsidRPr="007228C5">
        <w:rPr>
          <w:b w:val="0"/>
          <w:sz w:val="20"/>
        </w:rPr>
        <w:t>assessment</w:t>
      </w:r>
      <w:r>
        <w:rPr>
          <w:b w:val="0"/>
          <w:sz w:val="20"/>
        </w:rPr>
        <w:t xml:space="preserve"> of this application</w:t>
      </w:r>
      <w:r w:rsidR="007228C5" w:rsidRPr="007228C5">
        <w:rPr>
          <w:b w:val="0"/>
          <w:sz w:val="20"/>
        </w:rPr>
        <w:t xml:space="preserve"> will be guided by the</w:t>
      </w:r>
      <w:r w:rsidR="007228C5">
        <w:rPr>
          <w:b w:val="0"/>
          <w:sz w:val="20"/>
        </w:rPr>
        <w:t xml:space="preserve"> following</w:t>
      </w:r>
      <w:r w:rsidR="007228C5" w:rsidRPr="007228C5">
        <w:rPr>
          <w:b w:val="0"/>
          <w:sz w:val="20"/>
        </w:rPr>
        <w:t xml:space="preserve"> decision-making criteria set out in Regulation 9 of the</w:t>
      </w:r>
      <w:r w:rsidR="007228C5">
        <w:rPr>
          <w:b w:val="0"/>
          <w:sz w:val="20"/>
        </w:rPr>
        <w:t xml:space="preserve"> </w:t>
      </w:r>
      <w:hyperlink r:id="rId21">
        <w:r w:rsidR="003325AB" w:rsidRPr="012E7FD0">
          <w:rPr>
            <w:rStyle w:val="Hyperlink"/>
            <w:b w:val="0"/>
            <w:i/>
            <w:iCs/>
            <w:sz w:val="20"/>
          </w:rPr>
          <w:t>Flora and Fauna Guarantee Regulations 202</w:t>
        </w:r>
        <w:r w:rsidR="003325AB" w:rsidRPr="012E7FD0">
          <w:rPr>
            <w:rStyle w:val="Hyperlink"/>
            <w:b w:val="0"/>
            <w:sz w:val="20"/>
          </w:rPr>
          <w:t>0</w:t>
        </w:r>
      </w:hyperlink>
      <w:r w:rsidR="00C34879">
        <w:rPr>
          <w:b w:val="0"/>
          <w:sz w:val="20"/>
        </w:rPr>
        <w:t>:</w:t>
      </w:r>
    </w:p>
    <w:p w14:paraId="20D30C59" w14:textId="6BF58C38" w:rsidR="00317FE6" w:rsidRPr="00381B22" w:rsidRDefault="00381B22" w:rsidP="002C08AB">
      <w:pPr>
        <w:pStyle w:val="ListParagraph"/>
        <w:numPr>
          <w:ilvl w:val="0"/>
          <w:numId w:val="6"/>
        </w:numPr>
        <w:spacing w:before="100" w:after="100"/>
        <w:ind w:left="426" w:hanging="284"/>
        <w:contextualSpacing w:val="0"/>
        <w:rPr>
          <w:rFonts w:ascii="Arial" w:hAnsi="Arial" w:cs="Arial"/>
          <w:sz w:val="20"/>
          <w:szCs w:val="20"/>
        </w:rPr>
      </w:pPr>
      <w:r>
        <w:rPr>
          <w:rFonts w:ascii="Arial" w:hAnsi="Arial" w:cs="Arial"/>
          <w:sz w:val="20"/>
          <w:szCs w:val="20"/>
        </w:rPr>
        <w:t>T</w:t>
      </w:r>
      <w:r w:rsidR="00317FE6" w:rsidRPr="00381B22">
        <w:rPr>
          <w:rFonts w:ascii="Arial" w:hAnsi="Arial" w:cs="Arial"/>
          <w:sz w:val="20"/>
          <w:szCs w:val="20"/>
        </w:rPr>
        <w:t xml:space="preserve">he objectives of the </w:t>
      </w:r>
      <w:r w:rsidR="00B23567">
        <w:rPr>
          <w:rFonts w:ascii="Arial" w:hAnsi="Arial" w:cs="Arial"/>
          <w:sz w:val="20"/>
          <w:szCs w:val="20"/>
        </w:rPr>
        <w:t xml:space="preserve">FFG </w:t>
      </w:r>
      <w:r w:rsidR="00317FE6" w:rsidRPr="00381B22">
        <w:rPr>
          <w:rFonts w:ascii="Arial" w:hAnsi="Arial" w:cs="Arial"/>
          <w:sz w:val="20"/>
          <w:szCs w:val="20"/>
        </w:rPr>
        <w:t>Act</w:t>
      </w:r>
      <w:r w:rsidR="005C3A27">
        <w:rPr>
          <w:rFonts w:ascii="Arial" w:hAnsi="Arial" w:cs="Arial"/>
          <w:sz w:val="20"/>
          <w:szCs w:val="20"/>
        </w:rPr>
        <w:t>.</w:t>
      </w:r>
    </w:p>
    <w:p w14:paraId="2F79380B" w14:textId="0075B98A" w:rsidR="00317FE6" w:rsidRPr="00381B22" w:rsidRDefault="00381B22" w:rsidP="002C08AB">
      <w:pPr>
        <w:pStyle w:val="ListParagraph"/>
        <w:numPr>
          <w:ilvl w:val="0"/>
          <w:numId w:val="6"/>
        </w:numPr>
        <w:spacing w:before="100" w:after="100"/>
        <w:ind w:left="426" w:hanging="284"/>
        <w:contextualSpacing w:val="0"/>
        <w:rPr>
          <w:rFonts w:ascii="Arial" w:hAnsi="Arial" w:cs="Arial"/>
          <w:sz w:val="20"/>
          <w:szCs w:val="20"/>
        </w:rPr>
      </w:pPr>
      <w:r>
        <w:rPr>
          <w:rFonts w:ascii="Arial" w:hAnsi="Arial" w:cs="Arial"/>
          <w:sz w:val="20"/>
          <w:szCs w:val="20"/>
        </w:rPr>
        <w:t>T</w:t>
      </w:r>
      <w:r w:rsidR="00317FE6" w:rsidRPr="00381B22">
        <w:rPr>
          <w:rFonts w:ascii="Arial" w:hAnsi="Arial" w:cs="Arial"/>
          <w:sz w:val="20"/>
          <w:szCs w:val="20"/>
        </w:rPr>
        <w:t>he category of threat, if any, that applies to the taxon of flora</w:t>
      </w:r>
      <w:r w:rsidR="005C3A27">
        <w:rPr>
          <w:rFonts w:ascii="Arial" w:hAnsi="Arial" w:cs="Arial"/>
          <w:sz w:val="20"/>
          <w:szCs w:val="20"/>
        </w:rPr>
        <w:t xml:space="preserve">. </w:t>
      </w:r>
    </w:p>
    <w:p w14:paraId="1E499289" w14:textId="0B01F0E6" w:rsidR="00317FE6" w:rsidRPr="00381B22" w:rsidRDefault="00381B22" w:rsidP="002C08AB">
      <w:pPr>
        <w:pStyle w:val="ListParagraph"/>
        <w:numPr>
          <w:ilvl w:val="0"/>
          <w:numId w:val="6"/>
        </w:numPr>
        <w:spacing w:before="100" w:after="100"/>
        <w:ind w:left="426" w:hanging="284"/>
        <w:contextualSpacing w:val="0"/>
        <w:rPr>
          <w:rFonts w:ascii="Arial" w:hAnsi="Arial" w:cs="Arial"/>
          <w:sz w:val="20"/>
          <w:szCs w:val="20"/>
        </w:rPr>
      </w:pPr>
      <w:r>
        <w:rPr>
          <w:rFonts w:ascii="Arial" w:hAnsi="Arial" w:cs="Arial"/>
          <w:sz w:val="20"/>
          <w:szCs w:val="20"/>
        </w:rPr>
        <w:t>A</w:t>
      </w:r>
      <w:r w:rsidR="00317FE6" w:rsidRPr="00381B22">
        <w:rPr>
          <w:rFonts w:ascii="Arial" w:hAnsi="Arial" w:cs="Arial"/>
          <w:sz w:val="20"/>
          <w:szCs w:val="20"/>
        </w:rPr>
        <w:t xml:space="preserve">ny relevant action statement, critical habitat determination, habitat conservation order, management plans or public authority management agreement made under the </w:t>
      </w:r>
      <w:r w:rsidR="00B23567">
        <w:rPr>
          <w:rFonts w:ascii="Arial" w:hAnsi="Arial" w:cs="Arial"/>
          <w:sz w:val="20"/>
          <w:szCs w:val="20"/>
        </w:rPr>
        <w:t xml:space="preserve">FFG </w:t>
      </w:r>
      <w:r w:rsidR="00317FE6" w:rsidRPr="00381B22">
        <w:rPr>
          <w:rFonts w:ascii="Arial" w:hAnsi="Arial" w:cs="Arial"/>
          <w:sz w:val="20"/>
          <w:szCs w:val="20"/>
        </w:rPr>
        <w:t>Act</w:t>
      </w:r>
      <w:r w:rsidR="005C3A27">
        <w:rPr>
          <w:rFonts w:ascii="Arial" w:hAnsi="Arial" w:cs="Arial"/>
          <w:sz w:val="20"/>
          <w:szCs w:val="20"/>
        </w:rPr>
        <w:t>.</w:t>
      </w:r>
    </w:p>
    <w:p w14:paraId="6D136110" w14:textId="3B667AB3" w:rsidR="00317FE6" w:rsidRPr="00381B22" w:rsidRDefault="00381B22" w:rsidP="002C08AB">
      <w:pPr>
        <w:pStyle w:val="ListParagraph"/>
        <w:numPr>
          <w:ilvl w:val="0"/>
          <w:numId w:val="6"/>
        </w:numPr>
        <w:spacing w:before="100" w:after="100"/>
        <w:ind w:left="426" w:hanging="284"/>
        <w:contextualSpacing w:val="0"/>
        <w:rPr>
          <w:rFonts w:ascii="Arial" w:hAnsi="Arial" w:cs="Arial"/>
          <w:sz w:val="20"/>
          <w:szCs w:val="20"/>
        </w:rPr>
      </w:pPr>
      <w:r>
        <w:rPr>
          <w:rFonts w:ascii="Arial" w:hAnsi="Arial" w:cs="Arial"/>
          <w:sz w:val="20"/>
          <w:szCs w:val="20"/>
        </w:rPr>
        <w:t>T</w:t>
      </w:r>
      <w:r w:rsidR="00317FE6" w:rsidRPr="00381B22">
        <w:rPr>
          <w:rFonts w:ascii="Arial" w:hAnsi="Arial" w:cs="Arial"/>
          <w:sz w:val="20"/>
          <w:szCs w:val="20"/>
        </w:rPr>
        <w:t>he acceptability of impacts on the taxon of the relevant flora, including the following</w:t>
      </w:r>
      <w:r w:rsidR="005C3A27">
        <w:rPr>
          <w:rFonts w:ascii="Arial" w:hAnsi="Arial" w:cs="Arial"/>
          <w:sz w:val="20"/>
          <w:szCs w:val="20"/>
        </w:rPr>
        <w:t xml:space="preserve"> - </w:t>
      </w:r>
    </w:p>
    <w:p w14:paraId="08789AD4" w14:textId="29A8FF6E" w:rsidR="00317FE6" w:rsidRDefault="00381B22" w:rsidP="00381B22">
      <w:pPr>
        <w:pStyle w:val="BodyText2"/>
        <w:numPr>
          <w:ilvl w:val="1"/>
          <w:numId w:val="10"/>
        </w:numPr>
        <w:spacing w:before="60" w:after="60"/>
        <w:ind w:left="709" w:hanging="142"/>
        <w:jc w:val="left"/>
        <w:rPr>
          <w:b w:val="0"/>
          <w:sz w:val="20"/>
        </w:rPr>
      </w:pPr>
      <w:r>
        <w:rPr>
          <w:b w:val="0"/>
          <w:sz w:val="20"/>
        </w:rPr>
        <w:t>A</w:t>
      </w:r>
      <w:r w:rsidR="00317FE6" w:rsidRPr="00317FE6">
        <w:rPr>
          <w:b w:val="0"/>
          <w:sz w:val="20"/>
        </w:rPr>
        <w:t>ny long and short-term impact</w:t>
      </w:r>
    </w:p>
    <w:p w14:paraId="2D62B3F4" w14:textId="034D3C24" w:rsidR="00317FE6" w:rsidRDefault="00381B22" w:rsidP="00381B22">
      <w:pPr>
        <w:pStyle w:val="BodyText2"/>
        <w:numPr>
          <w:ilvl w:val="1"/>
          <w:numId w:val="10"/>
        </w:numPr>
        <w:spacing w:before="60" w:after="60"/>
        <w:ind w:left="709" w:hanging="142"/>
        <w:jc w:val="left"/>
        <w:rPr>
          <w:b w:val="0"/>
          <w:sz w:val="20"/>
        </w:rPr>
      </w:pPr>
      <w:r>
        <w:rPr>
          <w:b w:val="0"/>
          <w:sz w:val="20"/>
        </w:rPr>
        <w:t>A</w:t>
      </w:r>
      <w:r w:rsidR="00317FE6" w:rsidRPr="00317FE6">
        <w:rPr>
          <w:b w:val="0"/>
          <w:sz w:val="20"/>
        </w:rPr>
        <w:t>ny beneficial and detrimental impac</w:t>
      </w:r>
      <w:r w:rsidR="005C3A27">
        <w:rPr>
          <w:b w:val="0"/>
          <w:sz w:val="20"/>
        </w:rPr>
        <w:t>t</w:t>
      </w:r>
      <w:r w:rsidR="00317FE6" w:rsidRPr="00317FE6">
        <w:rPr>
          <w:b w:val="0"/>
          <w:sz w:val="20"/>
        </w:rPr>
        <w:t xml:space="preserve"> </w:t>
      </w:r>
    </w:p>
    <w:p w14:paraId="5AA8E494" w14:textId="0123AE0A" w:rsidR="00317FE6" w:rsidRDefault="00381B22" w:rsidP="00381B22">
      <w:pPr>
        <w:pStyle w:val="BodyText2"/>
        <w:numPr>
          <w:ilvl w:val="1"/>
          <w:numId w:val="10"/>
        </w:numPr>
        <w:spacing w:before="60" w:after="60"/>
        <w:ind w:left="709" w:hanging="142"/>
        <w:jc w:val="left"/>
        <w:rPr>
          <w:b w:val="0"/>
          <w:sz w:val="20"/>
        </w:rPr>
      </w:pPr>
      <w:r>
        <w:rPr>
          <w:b w:val="0"/>
          <w:sz w:val="20"/>
        </w:rPr>
        <w:t>A</w:t>
      </w:r>
      <w:r w:rsidR="00317FE6" w:rsidRPr="00317FE6">
        <w:rPr>
          <w:b w:val="0"/>
          <w:sz w:val="20"/>
        </w:rPr>
        <w:t>ny direct or indirect impact</w:t>
      </w:r>
    </w:p>
    <w:p w14:paraId="2404C46C" w14:textId="1A9B3975" w:rsidR="00317FE6" w:rsidRDefault="00381B22" w:rsidP="00381B22">
      <w:pPr>
        <w:pStyle w:val="BodyText2"/>
        <w:numPr>
          <w:ilvl w:val="1"/>
          <w:numId w:val="10"/>
        </w:numPr>
        <w:spacing w:before="60" w:after="60"/>
        <w:ind w:left="709" w:hanging="142"/>
        <w:jc w:val="left"/>
        <w:rPr>
          <w:b w:val="0"/>
          <w:sz w:val="20"/>
        </w:rPr>
      </w:pPr>
      <w:r>
        <w:rPr>
          <w:b w:val="0"/>
          <w:sz w:val="20"/>
        </w:rPr>
        <w:t>A</w:t>
      </w:r>
      <w:r w:rsidR="00317FE6" w:rsidRPr="00317FE6">
        <w:rPr>
          <w:b w:val="0"/>
          <w:sz w:val="20"/>
        </w:rPr>
        <w:t>ny cumulative impact</w:t>
      </w:r>
    </w:p>
    <w:p w14:paraId="4B69BED3" w14:textId="5012DCE4" w:rsidR="00317FE6" w:rsidRDefault="00381B22" w:rsidP="00381B22">
      <w:pPr>
        <w:pStyle w:val="BodyText2"/>
        <w:numPr>
          <w:ilvl w:val="1"/>
          <w:numId w:val="10"/>
        </w:numPr>
        <w:spacing w:before="60" w:after="60"/>
        <w:ind w:left="709" w:hanging="142"/>
        <w:jc w:val="left"/>
        <w:rPr>
          <w:b w:val="0"/>
          <w:sz w:val="20"/>
        </w:rPr>
      </w:pPr>
      <w:r>
        <w:rPr>
          <w:b w:val="0"/>
          <w:sz w:val="20"/>
        </w:rPr>
        <w:t>T</w:t>
      </w:r>
      <w:r w:rsidR="00317FE6" w:rsidRPr="00317FE6">
        <w:rPr>
          <w:b w:val="0"/>
          <w:sz w:val="20"/>
        </w:rPr>
        <w:t>he impact of any potentially threatening process</w:t>
      </w:r>
      <w:r w:rsidR="005C3A27">
        <w:rPr>
          <w:b w:val="0"/>
          <w:sz w:val="20"/>
        </w:rPr>
        <w:t xml:space="preserve">. </w:t>
      </w:r>
    </w:p>
    <w:p w14:paraId="44185D4C" w14:textId="63BD9F4C" w:rsidR="008A297A" w:rsidRPr="00381B22" w:rsidRDefault="00381B22" w:rsidP="002C08AB">
      <w:pPr>
        <w:pStyle w:val="ListParagraph"/>
        <w:numPr>
          <w:ilvl w:val="0"/>
          <w:numId w:val="6"/>
        </w:numPr>
        <w:spacing w:before="100" w:after="100"/>
        <w:ind w:left="426" w:hanging="284"/>
        <w:contextualSpacing w:val="0"/>
        <w:rPr>
          <w:rFonts w:ascii="Arial" w:hAnsi="Arial" w:cs="Arial"/>
          <w:sz w:val="20"/>
          <w:szCs w:val="20"/>
        </w:rPr>
      </w:pPr>
      <w:r>
        <w:rPr>
          <w:rFonts w:ascii="Arial" w:hAnsi="Arial" w:cs="Arial"/>
          <w:sz w:val="20"/>
          <w:szCs w:val="20"/>
        </w:rPr>
        <w:t>A</w:t>
      </w:r>
      <w:r w:rsidR="00317FE6" w:rsidRPr="00381B22">
        <w:rPr>
          <w:rFonts w:ascii="Arial" w:hAnsi="Arial" w:cs="Arial"/>
          <w:sz w:val="20"/>
          <w:szCs w:val="20"/>
        </w:rPr>
        <w:t>ny possible social and economic effect that the issuing of the permit may have</w:t>
      </w:r>
      <w:r w:rsidR="00F11DF6">
        <w:rPr>
          <w:rFonts w:ascii="Arial" w:hAnsi="Arial" w:cs="Arial"/>
          <w:sz w:val="20"/>
          <w:szCs w:val="20"/>
        </w:rPr>
        <w:t xml:space="preserve">. </w:t>
      </w:r>
    </w:p>
    <w:p w14:paraId="56CE3510" w14:textId="71ED500E" w:rsidR="008A297A" w:rsidRDefault="00F11DF6" w:rsidP="012E7FD0">
      <w:pPr>
        <w:pStyle w:val="BodyText2"/>
        <w:spacing w:before="120"/>
        <w:ind w:left="0" w:firstLine="0"/>
        <w:jc w:val="left"/>
        <w:rPr>
          <w:b w:val="0"/>
          <w:sz w:val="20"/>
        </w:rPr>
      </w:pPr>
      <w:r>
        <w:rPr>
          <w:b w:val="0"/>
          <w:sz w:val="20"/>
        </w:rPr>
        <w:t xml:space="preserve">In accordance with </w:t>
      </w:r>
      <w:r w:rsidR="00CD2C58" w:rsidRPr="00CD2C58">
        <w:rPr>
          <w:b w:val="0"/>
          <w:sz w:val="20"/>
        </w:rPr>
        <w:t>Section 48(4) of the</w:t>
      </w:r>
      <w:r w:rsidR="00125B1F">
        <w:rPr>
          <w:b w:val="0"/>
          <w:sz w:val="20"/>
        </w:rPr>
        <w:t xml:space="preserve"> FFG</w:t>
      </w:r>
      <w:r w:rsidR="00CD2C58" w:rsidRPr="00CD2C58">
        <w:rPr>
          <w:b w:val="0"/>
          <w:sz w:val="20"/>
        </w:rPr>
        <w:t xml:space="preserve"> Act, a permit will not be issued to take </w:t>
      </w:r>
      <w:r w:rsidR="00CD2C58">
        <w:rPr>
          <w:b w:val="0"/>
          <w:sz w:val="20"/>
        </w:rPr>
        <w:t>P</w:t>
      </w:r>
      <w:r w:rsidR="00CD2C58" w:rsidRPr="00CD2C58">
        <w:rPr>
          <w:b w:val="0"/>
          <w:sz w:val="20"/>
        </w:rPr>
        <w:t xml:space="preserve">rotected </w:t>
      </w:r>
      <w:r w:rsidR="00CD2C58">
        <w:rPr>
          <w:b w:val="0"/>
          <w:sz w:val="20"/>
        </w:rPr>
        <w:t>F</w:t>
      </w:r>
      <w:r w:rsidR="00CD2C58" w:rsidRPr="00CD2C58">
        <w:rPr>
          <w:b w:val="0"/>
          <w:sz w:val="20"/>
        </w:rPr>
        <w:t xml:space="preserve">lora if the Secretary or their delegate considers that this would threaten the conservation of the species, or of any </w:t>
      </w:r>
      <w:r w:rsidR="0097227F">
        <w:rPr>
          <w:b w:val="0"/>
          <w:sz w:val="20"/>
        </w:rPr>
        <w:t>ecological community</w:t>
      </w:r>
      <w:r w:rsidR="00CD2C58" w:rsidRPr="00CD2C58">
        <w:rPr>
          <w:b w:val="0"/>
          <w:sz w:val="20"/>
        </w:rPr>
        <w:t xml:space="preserve"> that it forms part of.</w:t>
      </w:r>
    </w:p>
    <w:p w14:paraId="5D5DFA0A" w14:textId="01E65661" w:rsidR="0097227F" w:rsidRDefault="0097227F">
      <w:pPr>
        <w:rPr>
          <w:rFonts w:ascii="Arial" w:hAnsi="Arial" w:cs="Arial"/>
          <w:b/>
          <w:bCs/>
          <w:sz w:val="20"/>
          <w:szCs w:val="20"/>
          <w:lang w:eastAsia="en-AU"/>
        </w:rPr>
      </w:pPr>
      <w:r>
        <w:rPr>
          <w:rFonts w:ascii="Arial" w:hAnsi="Arial" w:cs="Arial"/>
          <w:b/>
          <w:bCs/>
          <w:sz w:val="20"/>
          <w:szCs w:val="20"/>
          <w:lang w:eastAsia="en-AU"/>
        </w:rPr>
        <w:br w:type="page"/>
      </w:r>
    </w:p>
    <w:p w14:paraId="4ECC19F8" w14:textId="576F2151" w:rsidR="00077250" w:rsidRPr="00D2327B" w:rsidRDefault="00077250" w:rsidP="00CD7399">
      <w:pPr>
        <w:pStyle w:val="ListParagraph"/>
        <w:numPr>
          <w:ilvl w:val="0"/>
          <w:numId w:val="5"/>
        </w:numPr>
        <w:spacing w:before="360"/>
        <w:ind w:left="284" w:hanging="284"/>
        <w:rPr>
          <w:rFonts w:ascii="Arial" w:hAnsi="Arial" w:cs="Arial"/>
          <w:b/>
          <w:bCs/>
          <w:sz w:val="20"/>
          <w:szCs w:val="20"/>
          <w:lang w:eastAsia="en-AU"/>
        </w:rPr>
      </w:pPr>
      <w:r w:rsidRPr="00D2327B">
        <w:rPr>
          <w:rFonts w:ascii="Arial" w:hAnsi="Arial" w:cs="Arial"/>
          <w:b/>
          <w:bCs/>
          <w:sz w:val="20"/>
          <w:szCs w:val="20"/>
          <w:lang w:eastAsia="en-AU"/>
        </w:rPr>
        <w:lastRenderedPageBreak/>
        <w:t>Project details</w:t>
      </w:r>
    </w:p>
    <w:tbl>
      <w:tblPr>
        <w:tblStyle w:val="TableGrid"/>
        <w:tblW w:w="10065" w:type="dxa"/>
        <w:tblInd w:w="-5" w:type="dxa"/>
        <w:tblLook w:val="04A0" w:firstRow="1" w:lastRow="0" w:firstColumn="1" w:lastColumn="0" w:noHBand="0" w:noVBand="1"/>
      </w:tblPr>
      <w:tblGrid>
        <w:gridCol w:w="3969"/>
        <w:gridCol w:w="2977"/>
        <w:gridCol w:w="3119"/>
      </w:tblGrid>
      <w:tr w:rsidR="00D030AB" w:rsidRPr="00D2327B" w14:paraId="12464716" w14:textId="77777777" w:rsidTr="00336ED2">
        <w:tc>
          <w:tcPr>
            <w:tcW w:w="10065" w:type="dxa"/>
            <w:gridSpan w:val="3"/>
            <w:vAlign w:val="center"/>
          </w:tcPr>
          <w:p w14:paraId="656C9969" w14:textId="77777777" w:rsidR="00D030AB" w:rsidRPr="00D2327B" w:rsidRDefault="00D030AB" w:rsidP="007C31F2">
            <w:pPr>
              <w:keepNext/>
              <w:tabs>
                <w:tab w:val="left" w:pos="1276"/>
                <w:tab w:val="left" w:pos="1701"/>
              </w:tabs>
              <w:spacing w:before="60" w:after="60"/>
              <w:ind w:right="-601"/>
              <w:outlineLvl w:val="1"/>
              <w:rPr>
                <w:rFonts w:ascii="Arial" w:eastAsia="Times New Roman" w:hAnsi="Arial" w:cs="Arial"/>
                <w:b/>
                <w:kern w:val="0"/>
                <w:sz w:val="20"/>
                <w:szCs w:val="20"/>
                <w:lang w:eastAsia="en-AU"/>
                <w14:ligatures w14:val="none"/>
              </w:rPr>
            </w:pPr>
            <w:r w:rsidRPr="00D2327B">
              <w:rPr>
                <w:rFonts w:ascii="Arial" w:eastAsia="Times New Roman" w:hAnsi="Arial" w:cs="Arial"/>
                <w:b/>
                <w:kern w:val="0"/>
                <w:sz w:val="20"/>
                <w:szCs w:val="20"/>
                <w:lang w:eastAsia="en-AU"/>
                <w14:ligatures w14:val="none"/>
              </w:rPr>
              <w:t>Project name:</w:t>
            </w:r>
          </w:p>
        </w:tc>
      </w:tr>
      <w:tr w:rsidR="00D030AB" w:rsidRPr="00D2327B" w14:paraId="03D175BC" w14:textId="77777777" w:rsidTr="00336ED2">
        <w:tc>
          <w:tcPr>
            <w:tcW w:w="10065" w:type="dxa"/>
            <w:gridSpan w:val="3"/>
            <w:vAlign w:val="center"/>
          </w:tcPr>
          <w:p w14:paraId="2D21C6B9" w14:textId="77777777" w:rsidR="00D030AB" w:rsidRPr="00D2327B" w:rsidRDefault="00D030AB" w:rsidP="007C31F2">
            <w:pPr>
              <w:keepNext/>
              <w:tabs>
                <w:tab w:val="left" w:pos="1276"/>
                <w:tab w:val="left" w:pos="1701"/>
              </w:tabs>
              <w:spacing w:before="60" w:after="60"/>
              <w:ind w:right="-601"/>
              <w:outlineLvl w:val="1"/>
              <w:rPr>
                <w:rFonts w:ascii="Arial" w:eastAsia="Times New Roman" w:hAnsi="Arial" w:cs="Arial"/>
                <w:b/>
                <w:kern w:val="0"/>
                <w:sz w:val="20"/>
                <w:szCs w:val="20"/>
                <w:lang w:eastAsia="en-AU"/>
                <w14:ligatures w14:val="none"/>
              </w:rPr>
            </w:pPr>
            <w:r w:rsidRPr="00D2327B">
              <w:rPr>
                <w:rFonts w:ascii="Arial" w:eastAsia="Times New Roman" w:hAnsi="Arial" w:cs="Arial"/>
                <w:b/>
                <w:kern w:val="0"/>
                <w:sz w:val="20"/>
                <w:szCs w:val="20"/>
                <w:lang w:eastAsia="en-AU"/>
                <w14:ligatures w14:val="none"/>
              </w:rPr>
              <w:t>Location:</w:t>
            </w:r>
          </w:p>
        </w:tc>
      </w:tr>
      <w:tr w:rsidR="00D030AB" w:rsidRPr="00D2327B" w14:paraId="7A0445CD" w14:textId="77777777" w:rsidTr="00336ED2">
        <w:tc>
          <w:tcPr>
            <w:tcW w:w="10065" w:type="dxa"/>
            <w:gridSpan w:val="3"/>
            <w:vAlign w:val="center"/>
          </w:tcPr>
          <w:p w14:paraId="159E6E90" w14:textId="77777777" w:rsidR="00D030AB" w:rsidRPr="00D2327B" w:rsidRDefault="00D030AB" w:rsidP="007C31F2">
            <w:pPr>
              <w:keepNext/>
              <w:tabs>
                <w:tab w:val="left" w:pos="1276"/>
                <w:tab w:val="left" w:pos="1701"/>
              </w:tabs>
              <w:spacing w:before="60" w:after="60"/>
              <w:ind w:right="-601"/>
              <w:outlineLvl w:val="1"/>
              <w:rPr>
                <w:rFonts w:ascii="Arial" w:eastAsia="Times New Roman" w:hAnsi="Arial" w:cs="Arial"/>
                <w:b/>
                <w:kern w:val="0"/>
                <w:sz w:val="20"/>
                <w:szCs w:val="20"/>
                <w:lang w:eastAsia="en-AU"/>
                <w14:ligatures w14:val="none"/>
              </w:rPr>
            </w:pPr>
            <w:r w:rsidRPr="00D2327B">
              <w:rPr>
                <w:rFonts w:ascii="Arial" w:eastAsia="Times New Roman" w:hAnsi="Arial" w:cs="Arial"/>
                <w:b/>
                <w:kern w:val="0"/>
                <w:sz w:val="20"/>
                <w:szCs w:val="20"/>
                <w:lang w:eastAsia="en-AU"/>
                <w14:ligatures w14:val="none"/>
              </w:rPr>
              <w:t>DEECA region:</w:t>
            </w:r>
          </w:p>
        </w:tc>
      </w:tr>
      <w:tr w:rsidR="00D030AB" w:rsidRPr="00D2327B" w14:paraId="7FFFC833" w14:textId="77777777" w:rsidTr="00336ED2">
        <w:tc>
          <w:tcPr>
            <w:tcW w:w="3969" w:type="dxa"/>
            <w:vMerge w:val="restart"/>
            <w:vAlign w:val="center"/>
          </w:tcPr>
          <w:p w14:paraId="4EEEA61D" w14:textId="77777777" w:rsidR="00D030AB" w:rsidRPr="00D2327B" w:rsidRDefault="00D030AB" w:rsidP="007C31F2">
            <w:pPr>
              <w:keepNext/>
              <w:tabs>
                <w:tab w:val="left" w:pos="1276"/>
                <w:tab w:val="left" w:pos="1701"/>
              </w:tabs>
              <w:spacing w:before="60" w:after="60"/>
              <w:ind w:right="-601"/>
              <w:outlineLvl w:val="1"/>
              <w:rPr>
                <w:rFonts w:ascii="Arial" w:eastAsia="Times New Roman" w:hAnsi="Arial" w:cs="Arial"/>
                <w:b/>
                <w:kern w:val="0"/>
                <w:sz w:val="20"/>
                <w:szCs w:val="20"/>
                <w:lang w:eastAsia="en-AU"/>
                <w14:ligatures w14:val="none"/>
              </w:rPr>
            </w:pPr>
            <w:r w:rsidRPr="00D2327B">
              <w:rPr>
                <w:rFonts w:ascii="Arial" w:eastAsia="Times New Roman" w:hAnsi="Arial" w:cs="Arial"/>
                <w:b/>
                <w:kern w:val="0"/>
                <w:sz w:val="20"/>
                <w:szCs w:val="20"/>
                <w:lang w:eastAsia="en-AU"/>
                <w14:ligatures w14:val="none"/>
              </w:rPr>
              <w:t>Key Contact:</w:t>
            </w:r>
          </w:p>
        </w:tc>
        <w:tc>
          <w:tcPr>
            <w:tcW w:w="6096" w:type="dxa"/>
            <w:gridSpan w:val="2"/>
            <w:vAlign w:val="center"/>
          </w:tcPr>
          <w:p w14:paraId="346774FC" w14:textId="77777777" w:rsidR="00D030AB" w:rsidRPr="00D2327B" w:rsidRDefault="00D030AB" w:rsidP="007C31F2">
            <w:pPr>
              <w:keepNext/>
              <w:tabs>
                <w:tab w:val="left" w:pos="1276"/>
                <w:tab w:val="left" w:pos="1701"/>
              </w:tabs>
              <w:spacing w:before="60" w:after="60"/>
              <w:ind w:right="-601"/>
              <w:outlineLvl w:val="1"/>
              <w:rPr>
                <w:rFonts w:ascii="Arial" w:eastAsia="Times New Roman" w:hAnsi="Arial" w:cs="Arial"/>
                <w:b/>
                <w:kern w:val="0"/>
                <w:sz w:val="20"/>
                <w:szCs w:val="20"/>
                <w:lang w:eastAsia="en-AU"/>
                <w14:ligatures w14:val="none"/>
              </w:rPr>
            </w:pPr>
            <w:r w:rsidRPr="00D2327B">
              <w:rPr>
                <w:rFonts w:ascii="Arial" w:eastAsia="Times New Roman" w:hAnsi="Arial" w:cs="Arial"/>
                <w:b/>
                <w:kern w:val="0"/>
                <w:sz w:val="20"/>
                <w:szCs w:val="20"/>
                <w:lang w:eastAsia="en-AU"/>
                <w14:ligatures w14:val="none"/>
              </w:rPr>
              <w:t>Name:</w:t>
            </w:r>
          </w:p>
        </w:tc>
      </w:tr>
      <w:tr w:rsidR="00D030AB" w:rsidRPr="00D2327B" w14:paraId="7642FDFD" w14:textId="77777777" w:rsidTr="00336ED2">
        <w:tc>
          <w:tcPr>
            <w:tcW w:w="3969" w:type="dxa"/>
            <w:vMerge/>
            <w:vAlign w:val="center"/>
          </w:tcPr>
          <w:p w14:paraId="12B058DF" w14:textId="77777777" w:rsidR="00D030AB" w:rsidRPr="00D2327B" w:rsidRDefault="00D030AB" w:rsidP="007C31F2">
            <w:pPr>
              <w:keepNext/>
              <w:tabs>
                <w:tab w:val="left" w:pos="1276"/>
                <w:tab w:val="left" w:pos="1701"/>
              </w:tabs>
              <w:spacing w:before="60" w:after="60"/>
              <w:ind w:right="-601"/>
              <w:outlineLvl w:val="1"/>
              <w:rPr>
                <w:rFonts w:ascii="Arial" w:eastAsia="Times New Roman" w:hAnsi="Arial" w:cs="Arial"/>
                <w:b/>
                <w:kern w:val="0"/>
                <w:sz w:val="20"/>
                <w:szCs w:val="20"/>
                <w:lang w:eastAsia="en-AU"/>
                <w14:ligatures w14:val="none"/>
              </w:rPr>
            </w:pPr>
          </w:p>
        </w:tc>
        <w:tc>
          <w:tcPr>
            <w:tcW w:w="2977" w:type="dxa"/>
            <w:vAlign w:val="center"/>
          </w:tcPr>
          <w:p w14:paraId="124E1EBC" w14:textId="77777777" w:rsidR="00D030AB" w:rsidRPr="00D2327B" w:rsidRDefault="00D030AB" w:rsidP="007C31F2">
            <w:pPr>
              <w:keepNext/>
              <w:tabs>
                <w:tab w:val="left" w:pos="1276"/>
                <w:tab w:val="left" w:pos="1701"/>
              </w:tabs>
              <w:spacing w:before="60" w:after="60"/>
              <w:ind w:right="-601"/>
              <w:outlineLvl w:val="1"/>
              <w:rPr>
                <w:rFonts w:ascii="Arial" w:eastAsia="Times New Roman" w:hAnsi="Arial" w:cs="Arial"/>
                <w:b/>
                <w:kern w:val="0"/>
                <w:sz w:val="20"/>
                <w:szCs w:val="20"/>
                <w:lang w:eastAsia="en-AU"/>
                <w14:ligatures w14:val="none"/>
              </w:rPr>
            </w:pPr>
            <w:r w:rsidRPr="00D2327B">
              <w:rPr>
                <w:rFonts w:ascii="Arial" w:eastAsia="Times New Roman" w:hAnsi="Arial" w:cs="Arial"/>
                <w:b/>
                <w:kern w:val="0"/>
                <w:sz w:val="20"/>
                <w:szCs w:val="20"/>
                <w:lang w:eastAsia="en-AU"/>
                <w14:ligatures w14:val="none"/>
              </w:rPr>
              <w:t>Phone:</w:t>
            </w:r>
          </w:p>
        </w:tc>
        <w:tc>
          <w:tcPr>
            <w:tcW w:w="3119" w:type="dxa"/>
            <w:vAlign w:val="center"/>
          </w:tcPr>
          <w:p w14:paraId="59FDBCDB" w14:textId="77777777" w:rsidR="00D030AB" w:rsidRPr="00D2327B" w:rsidRDefault="00D030AB" w:rsidP="007C31F2">
            <w:pPr>
              <w:keepNext/>
              <w:tabs>
                <w:tab w:val="left" w:pos="1276"/>
                <w:tab w:val="left" w:pos="1701"/>
              </w:tabs>
              <w:spacing w:before="60" w:after="60"/>
              <w:ind w:right="-601"/>
              <w:outlineLvl w:val="1"/>
              <w:rPr>
                <w:rFonts w:ascii="Arial" w:eastAsia="Times New Roman" w:hAnsi="Arial" w:cs="Arial"/>
                <w:b/>
                <w:kern w:val="0"/>
                <w:sz w:val="20"/>
                <w:szCs w:val="20"/>
                <w:lang w:eastAsia="en-AU"/>
                <w14:ligatures w14:val="none"/>
              </w:rPr>
            </w:pPr>
            <w:r w:rsidRPr="00D2327B">
              <w:rPr>
                <w:rFonts w:ascii="Arial" w:eastAsia="Times New Roman" w:hAnsi="Arial" w:cs="Arial"/>
                <w:b/>
                <w:kern w:val="0"/>
                <w:sz w:val="20"/>
                <w:szCs w:val="20"/>
                <w:lang w:eastAsia="en-AU"/>
                <w14:ligatures w14:val="none"/>
              </w:rPr>
              <w:t>Email:</w:t>
            </w:r>
          </w:p>
        </w:tc>
      </w:tr>
      <w:tr w:rsidR="00D030AB" w:rsidRPr="00D2327B" w14:paraId="4A17122E" w14:textId="77777777" w:rsidTr="00336ED2">
        <w:tc>
          <w:tcPr>
            <w:tcW w:w="3969" w:type="dxa"/>
            <w:vMerge/>
            <w:vAlign w:val="center"/>
          </w:tcPr>
          <w:p w14:paraId="0316CA5A" w14:textId="77777777" w:rsidR="00D030AB" w:rsidRPr="00D2327B" w:rsidRDefault="00D030AB" w:rsidP="007C31F2">
            <w:pPr>
              <w:keepNext/>
              <w:tabs>
                <w:tab w:val="left" w:pos="1276"/>
                <w:tab w:val="left" w:pos="1701"/>
              </w:tabs>
              <w:spacing w:before="60" w:after="60"/>
              <w:ind w:right="-601"/>
              <w:outlineLvl w:val="1"/>
              <w:rPr>
                <w:rFonts w:ascii="Arial" w:eastAsia="Times New Roman" w:hAnsi="Arial" w:cs="Arial"/>
                <w:b/>
                <w:kern w:val="0"/>
                <w:sz w:val="20"/>
                <w:szCs w:val="20"/>
                <w:lang w:eastAsia="en-AU"/>
                <w14:ligatures w14:val="none"/>
              </w:rPr>
            </w:pPr>
          </w:p>
        </w:tc>
        <w:tc>
          <w:tcPr>
            <w:tcW w:w="6096" w:type="dxa"/>
            <w:gridSpan w:val="2"/>
            <w:vAlign w:val="center"/>
          </w:tcPr>
          <w:p w14:paraId="1C5D807E" w14:textId="77777777" w:rsidR="00D030AB" w:rsidRPr="00D2327B" w:rsidRDefault="00D030AB" w:rsidP="007C31F2">
            <w:pPr>
              <w:keepNext/>
              <w:tabs>
                <w:tab w:val="left" w:pos="1276"/>
                <w:tab w:val="left" w:pos="1701"/>
              </w:tabs>
              <w:spacing w:before="60" w:after="60"/>
              <w:ind w:right="-601"/>
              <w:outlineLvl w:val="1"/>
              <w:rPr>
                <w:rFonts w:ascii="Arial" w:eastAsia="Times New Roman" w:hAnsi="Arial" w:cs="Arial"/>
                <w:b/>
                <w:kern w:val="0"/>
                <w:sz w:val="20"/>
                <w:szCs w:val="20"/>
                <w:lang w:eastAsia="en-AU"/>
                <w14:ligatures w14:val="none"/>
              </w:rPr>
            </w:pPr>
            <w:r w:rsidRPr="00D2327B">
              <w:rPr>
                <w:rFonts w:ascii="Arial" w:eastAsia="Times New Roman" w:hAnsi="Arial" w:cs="Arial"/>
                <w:b/>
                <w:kern w:val="0"/>
                <w:sz w:val="20"/>
                <w:szCs w:val="20"/>
                <w:lang w:eastAsia="en-AU"/>
                <w14:ligatures w14:val="none"/>
              </w:rPr>
              <w:t>Address:</w:t>
            </w:r>
          </w:p>
        </w:tc>
      </w:tr>
    </w:tbl>
    <w:p w14:paraId="344E0B53" w14:textId="77777777" w:rsidR="00F756D7" w:rsidRPr="00D2327B" w:rsidRDefault="00AB68B1" w:rsidP="00D030AB">
      <w:pPr>
        <w:pStyle w:val="ListParagraph"/>
        <w:numPr>
          <w:ilvl w:val="0"/>
          <w:numId w:val="5"/>
        </w:numPr>
        <w:spacing w:before="240"/>
        <w:ind w:left="284" w:hanging="284"/>
        <w:contextualSpacing w:val="0"/>
        <w:rPr>
          <w:rFonts w:ascii="Arial" w:hAnsi="Arial" w:cs="Arial"/>
          <w:b/>
          <w:bCs/>
          <w:sz w:val="20"/>
          <w:szCs w:val="20"/>
          <w:lang w:eastAsia="en-AU"/>
        </w:rPr>
      </w:pPr>
      <w:r w:rsidRPr="00D2327B">
        <w:rPr>
          <w:rFonts w:ascii="Arial" w:hAnsi="Arial" w:cs="Arial"/>
          <w:b/>
          <w:bCs/>
          <w:sz w:val="20"/>
          <w:szCs w:val="20"/>
          <w:lang w:eastAsia="en-AU"/>
        </w:rPr>
        <w:t>Information requirements</w:t>
      </w:r>
    </w:p>
    <w:p w14:paraId="786FA12E" w14:textId="57540959" w:rsidR="00DA069A" w:rsidRDefault="00F756D7" w:rsidP="00F73DF9">
      <w:pPr>
        <w:pStyle w:val="ListParagraph"/>
        <w:numPr>
          <w:ilvl w:val="0"/>
          <w:numId w:val="11"/>
        </w:numPr>
        <w:spacing w:before="240" w:after="120"/>
        <w:ind w:left="567" w:hanging="284"/>
        <w:contextualSpacing w:val="0"/>
        <w:rPr>
          <w:rFonts w:ascii="Arial" w:hAnsi="Arial" w:cs="Arial"/>
          <w:sz w:val="20"/>
          <w:szCs w:val="20"/>
          <w:lang w:eastAsia="en-AU"/>
        </w:rPr>
      </w:pPr>
      <w:r w:rsidRPr="00D2327B">
        <w:rPr>
          <w:rFonts w:ascii="Arial" w:hAnsi="Arial" w:cs="Arial"/>
          <w:sz w:val="20"/>
          <w:szCs w:val="20"/>
        </w:rPr>
        <w:t xml:space="preserve">Is the </w:t>
      </w:r>
      <w:hyperlink r:id="rId22">
        <w:r w:rsidR="00D2348F">
          <w:rPr>
            <w:rStyle w:val="Hyperlink"/>
            <w:rFonts w:ascii="Arial" w:hAnsi="Arial" w:cs="Arial"/>
            <w:sz w:val="20"/>
            <w:szCs w:val="20"/>
          </w:rPr>
          <w:t>P</w:t>
        </w:r>
        <w:r w:rsidRPr="00D2327B">
          <w:rPr>
            <w:rStyle w:val="Hyperlink"/>
            <w:rFonts w:ascii="Arial" w:hAnsi="Arial" w:cs="Arial"/>
            <w:sz w:val="20"/>
            <w:szCs w:val="20"/>
          </w:rPr>
          <w:t xml:space="preserve">rotected </w:t>
        </w:r>
        <w:r w:rsidR="00D2348F">
          <w:rPr>
            <w:rStyle w:val="Hyperlink"/>
            <w:rFonts w:ascii="Arial" w:hAnsi="Arial" w:cs="Arial"/>
            <w:sz w:val="20"/>
            <w:szCs w:val="20"/>
          </w:rPr>
          <w:t>F</w:t>
        </w:r>
        <w:r w:rsidRPr="00D2327B">
          <w:rPr>
            <w:rStyle w:val="Hyperlink"/>
            <w:rFonts w:ascii="Arial" w:hAnsi="Arial" w:cs="Arial"/>
            <w:sz w:val="20"/>
            <w:szCs w:val="20"/>
          </w:rPr>
          <w:t>lora</w:t>
        </w:r>
      </w:hyperlink>
      <w:r w:rsidRPr="00D2327B">
        <w:rPr>
          <w:rFonts w:ascii="Arial" w:hAnsi="Arial" w:cs="Arial"/>
          <w:sz w:val="20"/>
          <w:szCs w:val="20"/>
        </w:rPr>
        <w:t xml:space="preserve"> proposed to be removed</w:t>
      </w:r>
      <w:r w:rsidR="00776611">
        <w:rPr>
          <w:rFonts w:ascii="Arial" w:hAnsi="Arial" w:cs="Arial"/>
          <w:sz w:val="20"/>
          <w:szCs w:val="20"/>
        </w:rPr>
        <w:t>:</w:t>
      </w:r>
      <w:r w:rsidRPr="00D2327B">
        <w:rPr>
          <w:rFonts w:ascii="Arial" w:hAnsi="Arial" w:cs="Arial"/>
          <w:sz w:val="20"/>
          <w:szCs w:val="20"/>
        </w:rPr>
        <w:t xml:space="preserve"> </w:t>
      </w:r>
    </w:p>
    <w:p w14:paraId="789AED72" w14:textId="77777777" w:rsidR="00EB325C" w:rsidRPr="00D2327B" w:rsidRDefault="006F6C36" w:rsidP="00EB325C">
      <w:pPr>
        <w:pStyle w:val="ListParagraph"/>
        <w:spacing w:before="120" w:after="120"/>
        <w:ind w:left="567"/>
        <w:contextualSpacing w:val="0"/>
        <w:rPr>
          <w:rFonts w:ascii="Arial" w:hAnsi="Arial" w:cs="Arial"/>
          <w:sz w:val="20"/>
          <w:szCs w:val="20"/>
          <w:lang w:eastAsia="en-AU"/>
        </w:rPr>
      </w:pPr>
      <w:sdt>
        <w:sdtPr>
          <w:rPr>
            <w:rFonts w:ascii="Arial" w:hAnsi="Arial" w:cs="Arial"/>
            <w:sz w:val="20"/>
            <w:szCs w:val="20"/>
            <w:lang w:eastAsia="en-AU"/>
          </w:rPr>
          <w:id w:val="1974094094"/>
          <w14:checkbox>
            <w14:checked w14:val="0"/>
            <w14:checkedState w14:val="2612" w14:font="MS Gothic"/>
            <w14:uncheckedState w14:val="2610" w14:font="MS Gothic"/>
          </w14:checkbox>
        </w:sdtPr>
        <w:sdtEndPr/>
        <w:sdtContent>
          <w:r w:rsidR="00EB325C" w:rsidRPr="00D2327B">
            <w:rPr>
              <w:rFonts w:ascii="Segoe UI Symbol" w:eastAsia="MS Gothic" w:hAnsi="Segoe UI Symbol" w:cs="Segoe UI Symbol"/>
              <w:sz w:val="20"/>
              <w:szCs w:val="20"/>
              <w:lang w:eastAsia="en-AU"/>
            </w:rPr>
            <w:t>☐</w:t>
          </w:r>
        </w:sdtContent>
      </w:sdt>
      <w:r w:rsidR="00EB325C" w:rsidRPr="00D2327B">
        <w:rPr>
          <w:rFonts w:ascii="Arial" w:hAnsi="Arial" w:cs="Arial"/>
          <w:sz w:val="20"/>
          <w:szCs w:val="20"/>
          <w:lang w:eastAsia="en-AU"/>
        </w:rPr>
        <w:t xml:space="preserve"> Generally Protected Flora</w:t>
      </w:r>
    </w:p>
    <w:p w14:paraId="4C01B882" w14:textId="77777777" w:rsidR="00DA069A" w:rsidRPr="00D2327B" w:rsidRDefault="006F6C36" w:rsidP="00DA069A">
      <w:pPr>
        <w:pStyle w:val="ListParagraph"/>
        <w:spacing w:before="120" w:after="120"/>
        <w:ind w:left="567"/>
        <w:contextualSpacing w:val="0"/>
        <w:rPr>
          <w:rFonts w:ascii="Arial" w:hAnsi="Arial" w:cs="Arial"/>
          <w:sz w:val="20"/>
          <w:szCs w:val="20"/>
          <w:lang w:eastAsia="en-AU"/>
        </w:rPr>
      </w:pPr>
      <w:sdt>
        <w:sdtPr>
          <w:rPr>
            <w:rFonts w:ascii="Arial" w:eastAsia="MS Gothic" w:hAnsi="Arial" w:cs="Arial"/>
            <w:sz w:val="20"/>
            <w:szCs w:val="20"/>
            <w:lang w:eastAsia="en-AU"/>
          </w:rPr>
          <w:id w:val="720644735"/>
          <w14:checkbox>
            <w14:checked w14:val="0"/>
            <w14:checkedState w14:val="2612" w14:font="MS Gothic"/>
            <w14:uncheckedState w14:val="2610" w14:font="MS Gothic"/>
          </w14:checkbox>
        </w:sdtPr>
        <w:sdtEndPr/>
        <w:sdtContent>
          <w:r w:rsidR="009F4FF7" w:rsidRPr="00D2327B">
            <w:rPr>
              <w:rFonts w:ascii="Segoe UI Symbol" w:eastAsia="MS Gothic" w:hAnsi="Segoe UI Symbol" w:cs="Segoe UI Symbol"/>
              <w:sz w:val="20"/>
              <w:szCs w:val="20"/>
              <w:lang w:eastAsia="en-AU"/>
            </w:rPr>
            <w:t>☐</w:t>
          </w:r>
        </w:sdtContent>
      </w:sdt>
      <w:r w:rsidR="009F573B" w:rsidRPr="00D2327B">
        <w:rPr>
          <w:rFonts w:ascii="Arial" w:hAnsi="Arial" w:cs="Arial"/>
          <w:sz w:val="20"/>
          <w:szCs w:val="20"/>
          <w:lang w:eastAsia="en-AU"/>
        </w:rPr>
        <w:t xml:space="preserve"> </w:t>
      </w:r>
      <w:r w:rsidR="009C4504" w:rsidRPr="00D2327B">
        <w:rPr>
          <w:rFonts w:ascii="Arial" w:hAnsi="Arial" w:cs="Arial"/>
          <w:sz w:val="20"/>
          <w:szCs w:val="20"/>
          <w:lang w:eastAsia="en-AU"/>
        </w:rPr>
        <w:t>Restricted Use Protected Flora</w:t>
      </w:r>
    </w:p>
    <w:p w14:paraId="64B0F56A" w14:textId="5752594B" w:rsidR="002C21F0" w:rsidRPr="00D2327B" w:rsidRDefault="002C21F0" w:rsidP="00F73DF9">
      <w:pPr>
        <w:pStyle w:val="ListParagraph"/>
        <w:numPr>
          <w:ilvl w:val="0"/>
          <w:numId w:val="11"/>
        </w:numPr>
        <w:spacing w:before="240" w:after="120"/>
        <w:ind w:left="567" w:hanging="284"/>
        <w:contextualSpacing w:val="0"/>
        <w:rPr>
          <w:rFonts w:ascii="Arial" w:hAnsi="Arial" w:cs="Arial"/>
          <w:sz w:val="20"/>
          <w:szCs w:val="20"/>
        </w:rPr>
      </w:pPr>
      <w:r w:rsidRPr="00D2327B">
        <w:rPr>
          <w:rFonts w:ascii="Arial" w:hAnsi="Arial" w:cs="Arial"/>
          <w:sz w:val="20"/>
          <w:szCs w:val="20"/>
        </w:rPr>
        <w:t xml:space="preserve">Provide details on the species of Protected </w:t>
      </w:r>
      <w:r w:rsidR="00D2348F">
        <w:rPr>
          <w:rFonts w:ascii="Arial" w:hAnsi="Arial" w:cs="Arial"/>
          <w:sz w:val="20"/>
          <w:szCs w:val="20"/>
        </w:rPr>
        <w:t>F</w:t>
      </w:r>
      <w:r w:rsidRPr="00D2327B">
        <w:rPr>
          <w:rFonts w:ascii="Arial" w:hAnsi="Arial" w:cs="Arial"/>
          <w:sz w:val="20"/>
          <w:szCs w:val="20"/>
        </w:rPr>
        <w:t xml:space="preserve">lora proposed to be taken. </w:t>
      </w:r>
      <w:r w:rsidR="00245E6C" w:rsidRPr="00245E6C">
        <w:rPr>
          <w:rFonts w:ascii="Arial" w:hAnsi="Arial" w:cs="Arial"/>
          <w:sz w:val="20"/>
          <w:szCs w:val="20"/>
        </w:rPr>
        <w:t xml:space="preserve">Separate species into the appropriate tables for </w:t>
      </w:r>
      <w:r w:rsidR="00245E6C" w:rsidRPr="003A0436">
        <w:rPr>
          <w:rFonts w:ascii="Arial" w:hAnsi="Arial" w:cs="Arial"/>
          <w:sz w:val="20"/>
          <w:szCs w:val="20"/>
        </w:rPr>
        <w:t>Generally Protected</w:t>
      </w:r>
      <w:r w:rsidR="00245E6C" w:rsidRPr="009B6B2D">
        <w:rPr>
          <w:rFonts w:ascii="Arial" w:hAnsi="Arial" w:cs="Arial"/>
          <w:sz w:val="20"/>
          <w:szCs w:val="20"/>
        </w:rPr>
        <w:t xml:space="preserve"> and </w:t>
      </w:r>
      <w:r w:rsidR="00245E6C" w:rsidRPr="003A0436">
        <w:rPr>
          <w:rFonts w:ascii="Arial" w:hAnsi="Arial" w:cs="Arial"/>
          <w:sz w:val="20"/>
          <w:szCs w:val="20"/>
        </w:rPr>
        <w:t>Restricted Use Protected</w:t>
      </w:r>
      <w:r w:rsidR="00245E6C" w:rsidRPr="009B6B2D">
        <w:rPr>
          <w:rFonts w:ascii="Arial" w:hAnsi="Arial" w:cs="Arial"/>
          <w:sz w:val="20"/>
          <w:szCs w:val="20"/>
        </w:rPr>
        <w:t xml:space="preserve"> </w:t>
      </w:r>
      <w:r w:rsidR="006E7661">
        <w:rPr>
          <w:rFonts w:ascii="Arial" w:hAnsi="Arial" w:cs="Arial"/>
          <w:sz w:val="20"/>
          <w:szCs w:val="20"/>
        </w:rPr>
        <w:t>F</w:t>
      </w:r>
      <w:r w:rsidR="00245E6C" w:rsidRPr="009B6B2D">
        <w:rPr>
          <w:rFonts w:ascii="Arial" w:hAnsi="Arial" w:cs="Arial"/>
          <w:sz w:val="20"/>
          <w:szCs w:val="20"/>
        </w:rPr>
        <w:t xml:space="preserve">lora. </w:t>
      </w:r>
    </w:p>
    <w:p w14:paraId="73A3E5B6" w14:textId="6A9F7496" w:rsidR="002C21F0" w:rsidRPr="00D2327B" w:rsidRDefault="47245A64" w:rsidP="5C55D7C7">
      <w:pPr>
        <w:pStyle w:val="ListParagraph"/>
        <w:spacing w:before="240" w:after="120"/>
        <w:ind w:left="0"/>
        <w:rPr>
          <w:rFonts w:ascii="Arial" w:hAnsi="Arial" w:cs="Arial"/>
          <w:sz w:val="20"/>
          <w:szCs w:val="20"/>
          <w:u w:val="single"/>
        </w:rPr>
      </w:pPr>
      <w:r w:rsidRPr="5C55D7C7">
        <w:rPr>
          <w:rFonts w:ascii="Arial" w:hAnsi="Arial" w:cs="Arial"/>
          <w:sz w:val="20"/>
          <w:szCs w:val="20"/>
          <w:u w:val="single"/>
        </w:rPr>
        <w:t>Generally Protected Flora</w:t>
      </w:r>
    </w:p>
    <w:tbl>
      <w:tblPr>
        <w:tblStyle w:val="TableGrid"/>
        <w:tblW w:w="10060" w:type="dxa"/>
        <w:tblLook w:val="04A0" w:firstRow="1" w:lastRow="0" w:firstColumn="1" w:lastColumn="0" w:noHBand="0" w:noVBand="1"/>
      </w:tblPr>
      <w:tblGrid>
        <w:gridCol w:w="1969"/>
        <w:gridCol w:w="1969"/>
        <w:gridCol w:w="1676"/>
        <w:gridCol w:w="1065"/>
        <w:gridCol w:w="1676"/>
        <w:gridCol w:w="1705"/>
      </w:tblGrid>
      <w:tr w:rsidR="000F40FD" w:rsidRPr="00D2327B" w14:paraId="2C402B25" w14:textId="77777777" w:rsidTr="002C6FC2">
        <w:tc>
          <w:tcPr>
            <w:tcW w:w="1969" w:type="dxa"/>
            <w:vAlign w:val="center"/>
          </w:tcPr>
          <w:p w14:paraId="083A966A" w14:textId="35F66573" w:rsidR="000F40FD" w:rsidRPr="00D2327B" w:rsidRDefault="000F40FD" w:rsidP="00A11210">
            <w:pPr>
              <w:jc w:val="center"/>
              <w:rPr>
                <w:rFonts w:ascii="Arial" w:hAnsi="Arial" w:cs="Arial"/>
                <w:sz w:val="20"/>
                <w:szCs w:val="20"/>
              </w:rPr>
            </w:pPr>
            <w:r w:rsidRPr="00D2327B">
              <w:rPr>
                <w:rFonts w:ascii="Arial" w:hAnsi="Arial" w:cs="Arial"/>
                <w:sz w:val="20"/>
                <w:szCs w:val="20"/>
              </w:rPr>
              <w:t>Common name</w:t>
            </w:r>
          </w:p>
        </w:tc>
        <w:tc>
          <w:tcPr>
            <w:tcW w:w="1969" w:type="dxa"/>
            <w:vAlign w:val="center"/>
          </w:tcPr>
          <w:p w14:paraId="4AA9134F" w14:textId="023EEC61" w:rsidR="000F40FD" w:rsidRPr="00D2327B" w:rsidRDefault="00D2327B" w:rsidP="00A11210">
            <w:pPr>
              <w:jc w:val="center"/>
              <w:rPr>
                <w:rFonts w:ascii="Arial" w:hAnsi="Arial" w:cs="Arial"/>
                <w:sz w:val="20"/>
                <w:szCs w:val="20"/>
              </w:rPr>
            </w:pPr>
            <w:r>
              <w:rPr>
                <w:rFonts w:ascii="Arial" w:hAnsi="Arial" w:cs="Arial"/>
                <w:sz w:val="20"/>
                <w:szCs w:val="20"/>
              </w:rPr>
              <w:t>Scientific name</w:t>
            </w:r>
          </w:p>
        </w:tc>
        <w:tc>
          <w:tcPr>
            <w:tcW w:w="1676" w:type="dxa"/>
            <w:vAlign w:val="center"/>
          </w:tcPr>
          <w:p w14:paraId="53569D62" w14:textId="3ED736C0" w:rsidR="000F40FD" w:rsidRPr="00D2327B" w:rsidRDefault="00D2327B" w:rsidP="00A11210">
            <w:pPr>
              <w:jc w:val="center"/>
              <w:rPr>
                <w:rFonts w:ascii="Arial" w:hAnsi="Arial" w:cs="Arial"/>
                <w:sz w:val="20"/>
                <w:szCs w:val="20"/>
              </w:rPr>
            </w:pPr>
            <w:r>
              <w:rPr>
                <w:rFonts w:ascii="Arial" w:hAnsi="Arial" w:cs="Arial"/>
                <w:sz w:val="20"/>
                <w:szCs w:val="20"/>
              </w:rPr>
              <w:t>FFG status</w:t>
            </w:r>
            <w:r w:rsidRPr="00A11210">
              <w:rPr>
                <w:rFonts w:ascii="Arial" w:hAnsi="Arial" w:cs="Arial"/>
                <w:sz w:val="20"/>
                <w:szCs w:val="20"/>
                <w:vertAlign w:val="superscript"/>
              </w:rPr>
              <w:t>1</w:t>
            </w:r>
          </w:p>
        </w:tc>
        <w:tc>
          <w:tcPr>
            <w:tcW w:w="1065" w:type="dxa"/>
            <w:vAlign w:val="center"/>
          </w:tcPr>
          <w:p w14:paraId="3CE090B8" w14:textId="2778093F" w:rsidR="000F40FD" w:rsidRPr="00D2327B" w:rsidRDefault="00D2327B" w:rsidP="00A11210">
            <w:pPr>
              <w:jc w:val="center"/>
              <w:rPr>
                <w:rFonts w:ascii="Arial" w:hAnsi="Arial" w:cs="Arial"/>
                <w:sz w:val="20"/>
                <w:szCs w:val="20"/>
              </w:rPr>
            </w:pPr>
            <w:r>
              <w:rPr>
                <w:rFonts w:ascii="Arial" w:hAnsi="Arial" w:cs="Arial"/>
                <w:sz w:val="20"/>
                <w:szCs w:val="20"/>
              </w:rPr>
              <w:t>Quantity</w:t>
            </w:r>
            <w:r w:rsidR="00A11210" w:rsidRPr="00A11210">
              <w:rPr>
                <w:rFonts w:ascii="Arial" w:hAnsi="Arial" w:cs="Arial"/>
                <w:sz w:val="20"/>
                <w:szCs w:val="20"/>
                <w:vertAlign w:val="superscript"/>
              </w:rPr>
              <w:t>2</w:t>
            </w:r>
          </w:p>
        </w:tc>
        <w:tc>
          <w:tcPr>
            <w:tcW w:w="1676" w:type="dxa"/>
            <w:vAlign w:val="center"/>
          </w:tcPr>
          <w:p w14:paraId="0E1CADB3" w14:textId="5B03D422" w:rsidR="000F40FD" w:rsidRPr="00D2327B" w:rsidRDefault="00D2327B" w:rsidP="00A11210">
            <w:pPr>
              <w:jc w:val="center"/>
              <w:rPr>
                <w:rFonts w:ascii="Arial" w:hAnsi="Arial" w:cs="Arial"/>
                <w:sz w:val="20"/>
                <w:szCs w:val="20"/>
              </w:rPr>
            </w:pPr>
            <w:r>
              <w:rPr>
                <w:rFonts w:ascii="Arial" w:hAnsi="Arial" w:cs="Arial"/>
                <w:sz w:val="20"/>
                <w:szCs w:val="20"/>
              </w:rPr>
              <w:t>Plant parts to be collected</w:t>
            </w:r>
            <w:r w:rsidRPr="00A11210">
              <w:rPr>
                <w:rFonts w:ascii="Arial" w:hAnsi="Arial" w:cs="Arial"/>
                <w:sz w:val="20"/>
                <w:szCs w:val="20"/>
                <w:vertAlign w:val="superscript"/>
              </w:rPr>
              <w:t>3</w:t>
            </w:r>
          </w:p>
        </w:tc>
        <w:tc>
          <w:tcPr>
            <w:tcW w:w="1705" w:type="dxa"/>
            <w:vAlign w:val="center"/>
          </w:tcPr>
          <w:p w14:paraId="7D40711C" w14:textId="6BDAD938" w:rsidR="000F40FD" w:rsidRPr="00D2327B" w:rsidRDefault="00A11210" w:rsidP="00A11210">
            <w:pPr>
              <w:jc w:val="center"/>
              <w:rPr>
                <w:rFonts w:ascii="Arial" w:hAnsi="Arial" w:cs="Arial"/>
                <w:sz w:val="20"/>
                <w:szCs w:val="20"/>
              </w:rPr>
            </w:pPr>
            <w:r>
              <w:rPr>
                <w:rFonts w:ascii="Arial" w:hAnsi="Arial" w:cs="Arial"/>
                <w:sz w:val="20"/>
                <w:szCs w:val="20"/>
              </w:rPr>
              <w:t>Collection timing</w:t>
            </w:r>
            <w:r w:rsidRPr="00A11210">
              <w:rPr>
                <w:rFonts w:ascii="Arial" w:hAnsi="Arial" w:cs="Arial"/>
                <w:sz w:val="20"/>
                <w:szCs w:val="20"/>
                <w:vertAlign w:val="superscript"/>
              </w:rPr>
              <w:t>4</w:t>
            </w:r>
          </w:p>
        </w:tc>
      </w:tr>
      <w:tr w:rsidR="000F40FD" w:rsidRPr="00D2327B" w14:paraId="2F505F33" w14:textId="77777777" w:rsidTr="002C6FC2">
        <w:tc>
          <w:tcPr>
            <w:tcW w:w="1969" w:type="dxa"/>
            <w:vAlign w:val="center"/>
          </w:tcPr>
          <w:p w14:paraId="34C3FA8A" w14:textId="77777777" w:rsidR="000F40FD" w:rsidRPr="00D2327B" w:rsidRDefault="000F40FD" w:rsidP="001A08FF">
            <w:pPr>
              <w:rPr>
                <w:rFonts w:ascii="Arial" w:hAnsi="Arial" w:cs="Arial"/>
                <w:sz w:val="20"/>
                <w:szCs w:val="20"/>
              </w:rPr>
            </w:pPr>
          </w:p>
        </w:tc>
        <w:tc>
          <w:tcPr>
            <w:tcW w:w="1969" w:type="dxa"/>
            <w:vAlign w:val="center"/>
          </w:tcPr>
          <w:p w14:paraId="5D6F60A4" w14:textId="77777777" w:rsidR="000F40FD" w:rsidRPr="00D2327B" w:rsidRDefault="000F40FD" w:rsidP="001A08FF">
            <w:pPr>
              <w:rPr>
                <w:rFonts w:ascii="Arial" w:hAnsi="Arial" w:cs="Arial"/>
                <w:sz w:val="20"/>
                <w:szCs w:val="20"/>
              </w:rPr>
            </w:pPr>
          </w:p>
        </w:tc>
        <w:tc>
          <w:tcPr>
            <w:tcW w:w="1676" w:type="dxa"/>
            <w:vAlign w:val="center"/>
          </w:tcPr>
          <w:p w14:paraId="14DB4B9F" w14:textId="77777777" w:rsidR="000F40FD" w:rsidRPr="00D2327B" w:rsidRDefault="000F40FD" w:rsidP="004A70BE">
            <w:pPr>
              <w:jc w:val="center"/>
              <w:rPr>
                <w:rFonts w:ascii="Arial" w:hAnsi="Arial" w:cs="Arial"/>
                <w:sz w:val="20"/>
                <w:szCs w:val="20"/>
              </w:rPr>
            </w:pPr>
          </w:p>
        </w:tc>
        <w:tc>
          <w:tcPr>
            <w:tcW w:w="1065" w:type="dxa"/>
            <w:vAlign w:val="center"/>
          </w:tcPr>
          <w:p w14:paraId="3BF0D6A6" w14:textId="77777777" w:rsidR="000F40FD" w:rsidRPr="00D2327B" w:rsidRDefault="000F40FD" w:rsidP="004A70BE">
            <w:pPr>
              <w:jc w:val="center"/>
              <w:rPr>
                <w:rFonts w:ascii="Arial" w:hAnsi="Arial" w:cs="Arial"/>
                <w:sz w:val="20"/>
                <w:szCs w:val="20"/>
              </w:rPr>
            </w:pPr>
          </w:p>
        </w:tc>
        <w:tc>
          <w:tcPr>
            <w:tcW w:w="1676" w:type="dxa"/>
            <w:vAlign w:val="center"/>
          </w:tcPr>
          <w:p w14:paraId="21676783" w14:textId="77777777" w:rsidR="000F40FD" w:rsidRPr="00D2327B" w:rsidRDefault="000F40FD" w:rsidP="001A08FF">
            <w:pPr>
              <w:rPr>
                <w:rFonts w:ascii="Arial" w:hAnsi="Arial" w:cs="Arial"/>
                <w:sz w:val="20"/>
                <w:szCs w:val="20"/>
              </w:rPr>
            </w:pPr>
          </w:p>
        </w:tc>
        <w:tc>
          <w:tcPr>
            <w:tcW w:w="1705" w:type="dxa"/>
            <w:vAlign w:val="center"/>
          </w:tcPr>
          <w:p w14:paraId="16FAD1D4" w14:textId="77777777" w:rsidR="000F40FD" w:rsidRPr="00D2327B" w:rsidRDefault="000F40FD" w:rsidP="001A08FF">
            <w:pPr>
              <w:rPr>
                <w:rFonts w:ascii="Arial" w:hAnsi="Arial" w:cs="Arial"/>
                <w:sz w:val="20"/>
                <w:szCs w:val="20"/>
              </w:rPr>
            </w:pPr>
          </w:p>
        </w:tc>
      </w:tr>
      <w:tr w:rsidR="000F40FD" w:rsidRPr="00D2327B" w14:paraId="56B5A546" w14:textId="77777777" w:rsidTr="002C6FC2">
        <w:tc>
          <w:tcPr>
            <w:tcW w:w="1969" w:type="dxa"/>
            <w:vAlign w:val="center"/>
          </w:tcPr>
          <w:p w14:paraId="3960EF4F" w14:textId="77777777" w:rsidR="000F40FD" w:rsidRPr="00D2327B" w:rsidRDefault="000F40FD" w:rsidP="001A08FF">
            <w:pPr>
              <w:rPr>
                <w:rFonts w:ascii="Arial" w:hAnsi="Arial" w:cs="Arial"/>
                <w:sz w:val="20"/>
                <w:szCs w:val="20"/>
              </w:rPr>
            </w:pPr>
          </w:p>
        </w:tc>
        <w:tc>
          <w:tcPr>
            <w:tcW w:w="1969" w:type="dxa"/>
            <w:vAlign w:val="center"/>
          </w:tcPr>
          <w:p w14:paraId="56C983FD" w14:textId="77777777" w:rsidR="000F40FD" w:rsidRPr="00D2327B" w:rsidRDefault="000F40FD" w:rsidP="001A08FF">
            <w:pPr>
              <w:rPr>
                <w:rFonts w:ascii="Arial" w:hAnsi="Arial" w:cs="Arial"/>
                <w:sz w:val="20"/>
                <w:szCs w:val="20"/>
              </w:rPr>
            </w:pPr>
          </w:p>
        </w:tc>
        <w:tc>
          <w:tcPr>
            <w:tcW w:w="1676" w:type="dxa"/>
            <w:vAlign w:val="center"/>
          </w:tcPr>
          <w:p w14:paraId="0BD95608" w14:textId="77777777" w:rsidR="000F40FD" w:rsidRPr="00D2327B" w:rsidRDefault="000F40FD" w:rsidP="004A70BE">
            <w:pPr>
              <w:jc w:val="center"/>
              <w:rPr>
                <w:rFonts w:ascii="Arial" w:hAnsi="Arial" w:cs="Arial"/>
                <w:sz w:val="20"/>
                <w:szCs w:val="20"/>
              </w:rPr>
            </w:pPr>
          </w:p>
        </w:tc>
        <w:tc>
          <w:tcPr>
            <w:tcW w:w="1065" w:type="dxa"/>
            <w:vAlign w:val="center"/>
          </w:tcPr>
          <w:p w14:paraId="2BC63192" w14:textId="77777777" w:rsidR="000F40FD" w:rsidRPr="00D2327B" w:rsidRDefault="000F40FD" w:rsidP="004A70BE">
            <w:pPr>
              <w:jc w:val="center"/>
              <w:rPr>
                <w:rFonts w:ascii="Arial" w:hAnsi="Arial" w:cs="Arial"/>
                <w:sz w:val="20"/>
                <w:szCs w:val="20"/>
              </w:rPr>
            </w:pPr>
          </w:p>
        </w:tc>
        <w:tc>
          <w:tcPr>
            <w:tcW w:w="1676" w:type="dxa"/>
            <w:vAlign w:val="center"/>
          </w:tcPr>
          <w:p w14:paraId="6D687E82" w14:textId="77777777" w:rsidR="000F40FD" w:rsidRPr="00D2327B" w:rsidRDefault="000F40FD" w:rsidP="001A08FF">
            <w:pPr>
              <w:rPr>
                <w:rFonts w:ascii="Arial" w:hAnsi="Arial" w:cs="Arial"/>
                <w:sz w:val="20"/>
                <w:szCs w:val="20"/>
              </w:rPr>
            </w:pPr>
          </w:p>
        </w:tc>
        <w:tc>
          <w:tcPr>
            <w:tcW w:w="1705" w:type="dxa"/>
            <w:vAlign w:val="center"/>
          </w:tcPr>
          <w:p w14:paraId="5CCA4493" w14:textId="77777777" w:rsidR="000F40FD" w:rsidRPr="00D2327B" w:rsidRDefault="000F40FD" w:rsidP="001A08FF">
            <w:pPr>
              <w:rPr>
                <w:rFonts w:ascii="Arial" w:hAnsi="Arial" w:cs="Arial"/>
                <w:sz w:val="20"/>
                <w:szCs w:val="20"/>
              </w:rPr>
            </w:pPr>
          </w:p>
        </w:tc>
      </w:tr>
      <w:tr w:rsidR="000F40FD" w:rsidRPr="00D2327B" w14:paraId="4BFE1B09" w14:textId="77777777" w:rsidTr="002C6FC2">
        <w:tc>
          <w:tcPr>
            <w:tcW w:w="1969" w:type="dxa"/>
            <w:vAlign w:val="center"/>
          </w:tcPr>
          <w:p w14:paraId="11926186" w14:textId="77777777" w:rsidR="000F40FD" w:rsidRPr="00D2327B" w:rsidRDefault="000F40FD" w:rsidP="001A08FF">
            <w:pPr>
              <w:rPr>
                <w:rFonts w:ascii="Arial" w:hAnsi="Arial" w:cs="Arial"/>
                <w:sz w:val="20"/>
                <w:szCs w:val="20"/>
              </w:rPr>
            </w:pPr>
          </w:p>
        </w:tc>
        <w:tc>
          <w:tcPr>
            <w:tcW w:w="1969" w:type="dxa"/>
            <w:vAlign w:val="center"/>
          </w:tcPr>
          <w:p w14:paraId="37B40528" w14:textId="77777777" w:rsidR="000F40FD" w:rsidRPr="00D2327B" w:rsidRDefault="000F40FD" w:rsidP="001A08FF">
            <w:pPr>
              <w:rPr>
                <w:rFonts w:ascii="Arial" w:hAnsi="Arial" w:cs="Arial"/>
                <w:sz w:val="20"/>
                <w:szCs w:val="20"/>
              </w:rPr>
            </w:pPr>
          </w:p>
        </w:tc>
        <w:tc>
          <w:tcPr>
            <w:tcW w:w="1676" w:type="dxa"/>
            <w:vAlign w:val="center"/>
          </w:tcPr>
          <w:p w14:paraId="1036A135" w14:textId="77777777" w:rsidR="000F40FD" w:rsidRPr="00D2327B" w:rsidRDefault="000F40FD" w:rsidP="004A70BE">
            <w:pPr>
              <w:jc w:val="center"/>
              <w:rPr>
                <w:rFonts w:ascii="Arial" w:hAnsi="Arial" w:cs="Arial"/>
                <w:sz w:val="20"/>
                <w:szCs w:val="20"/>
              </w:rPr>
            </w:pPr>
          </w:p>
        </w:tc>
        <w:tc>
          <w:tcPr>
            <w:tcW w:w="1065" w:type="dxa"/>
            <w:vAlign w:val="center"/>
          </w:tcPr>
          <w:p w14:paraId="1AD32148" w14:textId="77777777" w:rsidR="000F40FD" w:rsidRPr="00D2327B" w:rsidRDefault="000F40FD" w:rsidP="004A70BE">
            <w:pPr>
              <w:jc w:val="center"/>
              <w:rPr>
                <w:rFonts w:ascii="Arial" w:hAnsi="Arial" w:cs="Arial"/>
                <w:sz w:val="20"/>
                <w:szCs w:val="20"/>
              </w:rPr>
            </w:pPr>
          </w:p>
        </w:tc>
        <w:tc>
          <w:tcPr>
            <w:tcW w:w="1676" w:type="dxa"/>
            <w:vAlign w:val="center"/>
          </w:tcPr>
          <w:p w14:paraId="30B09562" w14:textId="77777777" w:rsidR="000F40FD" w:rsidRPr="00D2327B" w:rsidRDefault="000F40FD" w:rsidP="001A08FF">
            <w:pPr>
              <w:rPr>
                <w:rFonts w:ascii="Arial" w:hAnsi="Arial" w:cs="Arial"/>
                <w:sz w:val="20"/>
                <w:szCs w:val="20"/>
              </w:rPr>
            </w:pPr>
          </w:p>
        </w:tc>
        <w:tc>
          <w:tcPr>
            <w:tcW w:w="1705" w:type="dxa"/>
            <w:vAlign w:val="center"/>
          </w:tcPr>
          <w:p w14:paraId="015F9C5C" w14:textId="77777777" w:rsidR="000F40FD" w:rsidRPr="00D2327B" w:rsidRDefault="000F40FD" w:rsidP="001A08FF">
            <w:pPr>
              <w:rPr>
                <w:rFonts w:ascii="Arial" w:hAnsi="Arial" w:cs="Arial"/>
                <w:sz w:val="20"/>
                <w:szCs w:val="20"/>
              </w:rPr>
            </w:pPr>
          </w:p>
        </w:tc>
      </w:tr>
      <w:tr w:rsidR="000F40FD" w:rsidRPr="00D2327B" w14:paraId="4C6619A5" w14:textId="77777777" w:rsidTr="002C6FC2">
        <w:tc>
          <w:tcPr>
            <w:tcW w:w="1969" w:type="dxa"/>
            <w:vAlign w:val="center"/>
          </w:tcPr>
          <w:p w14:paraId="6E600927" w14:textId="77777777" w:rsidR="000F40FD" w:rsidRPr="00D2327B" w:rsidRDefault="000F40FD" w:rsidP="001A08FF">
            <w:pPr>
              <w:rPr>
                <w:rFonts w:ascii="Arial" w:hAnsi="Arial" w:cs="Arial"/>
                <w:sz w:val="20"/>
                <w:szCs w:val="20"/>
              </w:rPr>
            </w:pPr>
          </w:p>
        </w:tc>
        <w:tc>
          <w:tcPr>
            <w:tcW w:w="1969" w:type="dxa"/>
            <w:vAlign w:val="center"/>
          </w:tcPr>
          <w:p w14:paraId="754BFD26" w14:textId="77777777" w:rsidR="000F40FD" w:rsidRPr="00D2327B" w:rsidRDefault="000F40FD" w:rsidP="001A08FF">
            <w:pPr>
              <w:rPr>
                <w:rFonts w:ascii="Arial" w:hAnsi="Arial" w:cs="Arial"/>
                <w:sz w:val="20"/>
                <w:szCs w:val="20"/>
              </w:rPr>
            </w:pPr>
          </w:p>
        </w:tc>
        <w:tc>
          <w:tcPr>
            <w:tcW w:w="1676" w:type="dxa"/>
            <w:vAlign w:val="center"/>
          </w:tcPr>
          <w:p w14:paraId="7F3B8EDD" w14:textId="77777777" w:rsidR="000F40FD" w:rsidRPr="00D2327B" w:rsidRDefault="000F40FD" w:rsidP="004A70BE">
            <w:pPr>
              <w:jc w:val="center"/>
              <w:rPr>
                <w:rFonts w:ascii="Arial" w:hAnsi="Arial" w:cs="Arial"/>
                <w:sz w:val="20"/>
                <w:szCs w:val="20"/>
              </w:rPr>
            </w:pPr>
          </w:p>
        </w:tc>
        <w:tc>
          <w:tcPr>
            <w:tcW w:w="1065" w:type="dxa"/>
            <w:vAlign w:val="center"/>
          </w:tcPr>
          <w:p w14:paraId="2AE4C26D" w14:textId="77777777" w:rsidR="000F40FD" w:rsidRPr="00D2327B" w:rsidRDefault="000F40FD" w:rsidP="004A70BE">
            <w:pPr>
              <w:jc w:val="center"/>
              <w:rPr>
                <w:rFonts w:ascii="Arial" w:hAnsi="Arial" w:cs="Arial"/>
                <w:sz w:val="20"/>
                <w:szCs w:val="20"/>
              </w:rPr>
            </w:pPr>
          </w:p>
        </w:tc>
        <w:tc>
          <w:tcPr>
            <w:tcW w:w="1676" w:type="dxa"/>
            <w:vAlign w:val="center"/>
          </w:tcPr>
          <w:p w14:paraId="2503991B" w14:textId="77777777" w:rsidR="000F40FD" w:rsidRPr="00D2327B" w:rsidRDefault="000F40FD" w:rsidP="001A08FF">
            <w:pPr>
              <w:rPr>
                <w:rFonts w:ascii="Arial" w:hAnsi="Arial" w:cs="Arial"/>
                <w:sz w:val="20"/>
                <w:szCs w:val="20"/>
              </w:rPr>
            </w:pPr>
          </w:p>
        </w:tc>
        <w:tc>
          <w:tcPr>
            <w:tcW w:w="1705" w:type="dxa"/>
            <w:vAlign w:val="center"/>
          </w:tcPr>
          <w:p w14:paraId="16155B8E" w14:textId="77777777" w:rsidR="000F40FD" w:rsidRPr="00D2327B" w:rsidRDefault="000F40FD" w:rsidP="001A08FF">
            <w:pPr>
              <w:rPr>
                <w:rFonts w:ascii="Arial" w:hAnsi="Arial" w:cs="Arial"/>
                <w:sz w:val="20"/>
                <w:szCs w:val="20"/>
              </w:rPr>
            </w:pPr>
          </w:p>
        </w:tc>
      </w:tr>
      <w:tr w:rsidR="000F40FD" w:rsidRPr="00D2327B" w14:paraId="302670BA" w14:textId="77777777" w:rsidTr="002C6FC2">
        <w:tc>
          <w:tcPr>
            <w:tcW w:w="1969" w:type="dxa"/>
            <w:vAlign w:val="center"/>
          </w:tcPr>
          <w:p w14:paraId="03F2BE97" w14:textId="77777777" w:rsidR="000F40FD" w:rsidRPr="00D2327B" w:rsidRDefault="000F40FD" w:rsidP="001A08FF">
            <w:pPr>
              <w:rPr>
                <w:rFonts w:ascii="Arial" w:hAnsi="Arial" w:cs="Arial"/>
                <w:sz w:val="20"/>
                <w:szCs w:val="20"/>
              </w:rPr>
            </w:pPr>
          </w:p>
        </w:tc>
        <w:tc>
          <w:tcPr>
            <w:tcW w:w="1969" w:type="dxa"/>
            <w:vAlign w:val="center"/>
          </w:tcPr>
          <w:p w14:paraId="12864CB3" w14:textId="77777777" w:rsidR="000F40FD" w:rsidRPr="00D2327B" w:rsidRDefault="000F40FD" w:rsidP="001A08FF">
            <w:pPr>
              <w:rPr>
                <w:rFonts w:ascii="Arial" w:hAnsi="Arial" w:cs="Arial"/>
                <w:sz w:val="20"/>
                <w:szCs w:val="20"/>
              </w:rPr>
            </w:pPr>
          </w:p>
        </w:tc>
        <w:tc>
          <w:tcPr>
            <w:tcW w:w="1676" w:type="dxa"/>
            <w:vAlign w:val="center"/>
          </w:tcPr>
          <w:p w14:paraId="45391817" w14:textId="77777777" w:rsidR="000F40FD" w:rsidRPr="00D2327B" w:rsidRDefault="000F40FD" w:rsidP="004A70BE">
            <w:pPr>
              <w:jc w:val="center"/>
              <w:rPr>
                <w:rFonts w:ascii="Arial" w:hAnsi="Arial" w:cs="Arial"/>
                <w:sz w:val="20"/>
                <w:szCs w:val="20"/>
              </w:rPr>
            </w:pPr>
          </w:p>
        </w:tc>
        <w:tc>
          <w:tcPr>
            <w:tcW w:w="1065" w:type="dxa"/>
            <w:vAlign w:val="center"/>
          </w:tcPr>
          <w:p w14:paraId="3A5DF283" w14:textId="77777777" w:rsidR="000F40FD" w:rsidRPr="00D2327B" w:rsidRDefault="000F40FD" w:rsidP="004A70BE">
            <w:pPr>
              <w:jc w:val="center"/>
              <w:rPr>
                <w:rFonts w:ascii="Arial" w:hAnsi="Arial" w:cs="Arial"/>
                <w:sz w:val="20"/>
                <w:szCs w:val="20"/>
              </w:rPr>
            </w:pPr>
          </w:p>
        </w:tc>
        <w:tc>
          <w:tcPr>
            <w:tcW w:w="1676" w:type="dxa"/>
            <w:vAlign w:val="center"/>
          </w:tcPr>
          <w:p w14:paraId="412D625B" w14:textId="77777777" w:rsidR="000F40FD" w:rsidRPr="00D2327B" w:rsidRDefault="000F40FD" w:rsidP="001A08FF">
            <w:pPr>
              <w:rPr>
                <w:rFonts w:ascii="Arial" w:hAnsi="Arial" w:cs="Arial"/>
                <w:sz w:val="20"/>
                <w:szCs w:val="20"/>
              </w:rPr>
            </w:pPr>
          </w:p>
        </w:tc>
        <w:tc>
          <w:tcPr>
            <w:tcW w:w="1705" w:type="dxa"/>
            <w:vAlign w:val="center"/>
          </w:tcPr>
          <w:p w14:paraId="052323F0" w14:textId="77777777" w:rsidR="000F40FD" w:rsidRPr="00D2327B" w:rsidRDefault="000F40FD" w:rsidP="001A08FF">
            <w:pPr>
              <w:rPr>
                <w:rFonts w:ascii="Arial" w:hAnsi="Arial" w:cs="Arial"/>
                <w:sz w:val="20"/>
                <w:szCs w:val="20"/>
              </w:rPr>
            </w:pPr>
          </w:p>
        </w:tc>
      </w:tr>
    </w:tbl>
    <w:p w14:paraId="3338E3C0" w14:textId="05947440" w:rsidR="009B1693" w:rsidRPr="00D2327B" w:rsidRDefault="1A37C658" w:rsidP="5C55D7C7">
      <w:pPr>
        <w:pStyle w:val="ListParagraph"/>
        <w:spacing w:before="240" w:after="120"/>
        <w:ind w:left="0"/>
        <w:rPr>
          <w:rFonts w:ascii="Arial" w:hAnsi="Arial" w:cs="Arial"/>
          <w:sz w:val="20"/>
          <w:szCs w:val="20"/>
          <w:u w:val="single"/>
        </w:rPr>
      </w:pPr>
      <w:r w:rsidRPr="5C55D7C7">
        <w:rPr>
          <w:rFonts w:ascii="Arial" w:hAnsi="Arial" w:cs="Arial"/>
          <w:sz w:val="20"/>
          <w:szCs w:val="20"/>
          <w:u w:val="single"/>
        </w:rPr>
        <w:t>Restricted Use Protected Flora</w:t>
      </w:r>
    </w:p>
    <w:tbl>
      <w:tblPr>
        <w:tblStyle w:val="TableGrid"/>
        <w:tblW w:w="10060" w:type="dxa"/>
        <w:tblLook w:val="04A0" w:firstRow="1" w:lastRow="0" w:firstColumn="1" w:lastColumn="0" w:noHBand="0" w:noVBand="1"/>
      </w:tblPr>
      <w:tblGrid>
        <w:gridCol w:w="2265"/>
        <w:gridCol w:w="2266"/>
        <w:gridCol w:w="1302"/>
        <w:gridCol w:w="1993"/>
        <w:gridCol w:w="2234"/>
      </w:tblGrid>
      <w:tr w:rsidR="00311751" w:rsidRPr="00D2327B" w14:paraId="3D68755E" w14:textId="77777777" w:rsidTr="002C6FC2">
        <w:tc>
          <w:tcPr>
            <w:tcW w:w="2265" w:type="dxa"/>
            <w:vAlign w:val="center"/>
          </w:tcPr>
          <w:p w14:paraId="28860655" w14:textId="77777777" w:rsidR="00311751" w:rsidRPr="00D2327B" w:rsidRDefault="00311751" w:rsidP="009B1693">
            <w:pPr>
              <w:jc w:val="center"/>
              <w:rPr>
                <w:rFonts w:ascii="Arial" w:hAnsi="Arial" w:cs="Arial"/>
                <w:sz w:val="20"/>
                <w:szCs w:val="20"/>
              </w:rPr>
            </w:pPr>
            <w:r w:rsidRPr="00D2327B">
              <w:rPr>
                <w:rFonts w:ascii="Arial" w:hAnsi="Arial" w:cs="Arial"/>
                <w:sz w:val="20"/>
                <w:szCs w:val="20"/>
              </w:rPr>
              <w:t>Common name</w:t>
            </w:r>
          </w:p>
        </w:tc>
        <w:tc>
          <w:tcPr>
            <w:tcW w:w="2266" w:type="dxa"/>
            <w:vAlign w:val="center"/>
          </w:tcPr>
          <w:p w14:paraId="38ADAC97" w14:textId="77777777" w:rsidR="00311751" w:rsidRPr="00D2327B" w:rsidRDefault="00311751" w:rsidP="009B1693">
            <w:pPr>
              <w:jc w:val="center"/>
              <w:rPr>
                <w:rFonts w:ascii="Arial" w:hAnsi="Arial" w:cs="Arial"/>
                <w:sz w:val="20"/>
                <w:szCs w:val="20"/>
              </w:rPr>
            </w:pPr>
            <w:r>
              <w:rPr>
                <w:rFonts w:ascii="Arial" w:hAnsi="Arial" w:cs="Arial"/>
                <w:sz w:val="20"/>
                <w:szCs w:val="20"/>
              </w:rPr>
              <w:t>Scientific name</w:t>
            </w:r>
          </w:p>
        </w:tc>
        <w:tc>
          <w:tcPr>
            <w:tcW w:w="1302" w:type="dxa"/>
            <w:vAlign w:val="center"/>
          </w:tcPr>
          <w:p w14:paraId="79C30228" w14:textId="366747EB" w:rsidR="00311751" w:rsidRPr="00D2327B" w:rsidRDefault="00311751" w:rsidP="009B1693">
            <w:pPr>
              <w:jc w:val="center"/>
              <w:rPr>
                <w:rFonts w:ascii="Arial" w:hAnsi="Arial" w:cs="Arial"/>
                <w:sz w:val="20"/>
                <w:szCs w:val="20"/>
              </w:rPr>
            </w:pPr>
            <w:r>
              <w:rPr>
                <w:rFonts w:ascii="Arial" w:hAnsi="Arial" w:cs="Arial"/>
                <w:sz w:val="20"/>
                <w:szCs w:val="20"/>
              </w:rPr>
              <w:t>Quantity</w:t>
            </w:r>
            <w:r w:rsidRPr="009B1693">
              <w:rPr>
                <w:rFonts w:ascii="Arial" w:hAnsi="Arial" w:cs="Arial"/>
                <w:sz w:val="20"/>
                <w:szCs w:val="20"/>
                <w:vertAlign w:val="superscript"/>
              </w:rPr>
              <w:t>2</w:t>
            </w:r>
          </w:p>
        </w:tc>
        <w:tc>
          <w:tcPr>
            <w:tcW w:w="1993" w:type="dxa"/>
          </w:tcPr>
          <w:p w14:paraId="4936A88C" w14:textId="2F2A047E" w:rsidR="00311751" w:rsidRPr="00D2327B" w:rsidRDefault="00311751" w:rsidP="009B1693">
            <w:pPr>
              <w:jc w:val="center"/>
              <w:rPr>
                <w:rFonts w:ascii="Arial" w:hAnsi="Arial" w:cs="Arial"/>
                <w:sz w:val="20"/>
                <w:szCs w:val="20"/>
              </w:rPr>
            </w:pPr>
            <w:r w:rsidRPr="009B1693">
              <w:rPr>
                <w:rFonts w:ascii="Arial" w:hAnsi="Arial" w:cs="Arial"/>
                <w:sz w:val="20"/>
                <w:szCs w:val="20"/>
              </w:rPr>
              <w:t>Plant parts to be collected</w:t>
            </w:r>
            <w:r w:rsidRPr="009B1693">
              <w:rPr>
                <w:rFonts w:ascii="Arial" w:hAnsi="Arial" w:cs="Arial"/>
                <w:sz w:val="20"/>
                <w:szCs w:val="20"/>
                <w:vertAlign w:val="superscript"/>
              </w:rPr>
              <w:t>3</w:t>
            </w:r>
          </w:p>
        </w:tc>
        <w:tc>
          <w:tcPr>
            <w:tcW w:w="2234" w:type="dxa"/>
          </w:tcPr>
          <w:p w14:paraId="50ECF1FA" w14:textId="34FF6477" w:rsidR="00311751" w:rsidRPr="00D2327B" w:rsidRDefault="00311751" w:rsidP="009B1693">
            <w:pPr>
              <w:jc w:val="center"/>
              <w:rPr>
                <w:rFonts w:ascii="Arial" w:hAnsi="Arial" w:cs="Arial"/>
                <w:sz w:val="20"/>
                <w:szCs w:val="20"/>
              </w:rPr>
            </w:pPr>
            <w:r w:rsidRPr="009B1693">
              <w:rPr>
                <w:rFonts w:ascii="Arial" w:hAnsi="Arial" w:cs="Arial"/>
                <w:sz w:val="20"/>
                <w:szCs w:val="20"/>
              </w:rPr>
              <w:t>Collection timing</w:t>
            </w:r>
            <w:r w:rsidRPr="009B1693">
              <w:rPr>
                <w:rFonts w:ascii="Arial" w:hAnsi="Arial" w:cs="Arial"/>
                <w:sz w:val="20"/>
                <w:szCs w:val="20"/>
                <w:vertAlign w:val="superscript"/>
              </w:rPr>
              <w:t>4</w:t>
            </w:r>
          </w:p>
        </w:tc>
      </w:tr>
      <w:tr w:rsidR="00311751" w:rsidRPr="00D2327B" w14:paraId="01F0DAAE" w14:textId="77777777" w:rsidTr="002C6FC2">
        <w:tc>
          <w:tcPr>
            <w:tcW w:w="2265" w:type="dxa"/>
            <w:vAlign w:val="center"/>
          </w:tcPr>
          <w:p w14:paraId="6B6B5CAE" w14:textId="77777777" w:rsidR="00311751" w:rsidRPr="00D2327B" w:rsidRDefault="00311751" w:rsidP="007C31F2">
            <w:pPr>
              <w:rPr>
                <w:rFonts w:ascii="Arial" w:hAnsi="Arial" w:cs="Arial"/>
                <w:sz w:val="20"/>
                <w:szCs w:val="20"/>
              </w:rPr>
            </w:pPr>
          </w:p>
        </w:tc>
        <w:tc>
          <w:tcPr>
            <w:tcW w:w="2266" w:type="dxa"/>
            <w:vAlign w:val="center"/>
          </w:tcPr>
          <w:p w14:paraId="10CF6EA2" w14:textId="77777777" w:rsidR="00311751" w:rsidRPr="00D2327B" w:rsidRDefault="00311751" w:rsidP="007C31F2">
            <w:pPr>
              <w:rPr>
                <w:rFonts w:ascii="Arial" w:hAnsi="Arial" w:cs="Arial"/>
                <w:sz w:val="20"/>
                <w:szCs w:val="20"/>
              </w:rPr>
            </w:pPr>
          </w:p>
        </w:tc>
        <w:tc>
          <w:tcPr>
            <w:tcW w:w="1302" w:type="dxa"/>
            <w:vAlign w:val="center"/>
          </w:tcPr>
          <w:p w14:paraId="00D3F43A" w14:textId="77777777" w:rsidR="00311751" w:rsidRPr="00D2327B" w:rsidRDefault="00311751" w:rsidP="007C31F2">
            <w:pPr>
              <w:jc w:val="center"/>
              <w:rPr>
                <w:rFonts w:ascii="Arial" w:hAnsi="Arial" w:cs="Arial"/>
                <w:sz w:val="20"/>
                <w:szCs w:val="20"/>
              </w:rPr>
            </w:pPr>
          </w:p>
        </w:tc>
        <w:tc>
          <w:tcPr>
            <w:tcW w:w="1993" w:type="dxa"/>
            <w:vAlign w:val="center"/>
          </w:tcPr>
          <w:p w14:paraId="5E4D1176" w14:textId="77777777" w:rsidR="00311751" w:rsidRPr="00D2327B" w:rsidRDefault="00311751" w:rsidP="00775FB9">
            <w:pPr>
              <w:rPr>
                <w:rFonts w:ascii="Arial" w:hAnsi="Arial" w:cs="Arial"/>
                <w:sz w:val="20"/>
                <w:szCs w:val="20"/>
              </w:rPr>
            </w:pPr>
          </w:p>
        </w:tc>
        <w:tc>
          <w:tcPr>
            <w:tcW w:w="2234" w:type="dxa"/>
            <w:vAlign w:val="center"/>
          </w:tcPr>
          <w:p w14:paraId="4DA3C524" w14:textId="77777777" w:rsidR="00311751" w:rsidRPr="00D2327B" w:rsidRDefault="00311751" w:rsidP="00775FB9">
            <w:pPr>
              <w:rPr>
                <w:rFonts w:ascii="Arial" w:hAnsi="Arial" w:cs="Arial"/>
                <w:sz w:val="20"/>
                <w:szCs w:val="20"/>
              </w:rPr>
            </w:pPr>
          </w:p>
        </w:tc>
      </w:tr>
      <w:tr w:rsidR="00311751" w:rsidRPr="00D2327B" w14:paraId="0BBEAD58" w14:textId="77777777" w:rsidTr="002C6FC2">
        <w:tc>
          <w:tcPr>
            <w:tcW w:w="2265" w:type="dxa"/>
            <w:vAlign w:val="center"/>
          </w:tcPr>
          <w:p w14:paraId="1002032E" w14:textId="77777777" w:rsidR="00311751" w:rsidRPr="00D2327B" w:rsidRDefault="00311751" w:rsidP="007C31F2">
            <w:pPr>
              <w:rPr>
                <w:rFonts w:ascii="Arial" w:hAnsi="Arial" w:cs="Arial"/>
                <w:sz w:val="20"/>
                <w:szCs w:val="20"/>
              </w:rPr>
            </w:pPr>
          </w:p>
        </w:tc>
        <w:tc>
          <w:tcPr>
            <w:tcW w:w="2266" w:type="dxa"/>
            <w:vAlign w:val="center"/>
          </w:tcPr>
          <w:p w14:paraId="3840B782" w14:textId="77777777" w:rsidR="00311751" w:rsidRPr="00D2327B" w:rsidRDefault="00311751" w:rsidP="007C31F2">
            <w:pPr>
              <w:rPr>
                <w:rFonts w:ascii="Arial" w:hAnsi="Arial" w:cs="Arial"/>
                <w:sz w:val="20"/>
                <w:szCs w:val="20"/>
              </w:rPr>
            </w:pPr>
          </w:p>
        </w:tc>
        <w:tc>
          <w:tcPr>
            <w:tcW w:w="1302" w:type="dxa"/>
            <w:vAlign w:val="center"/>
          </w:tcPr>
          <w:p w14:paraId="25CCBEC2" w14:textId="77777777" w:rsidR="00311751" w:rsidRPr="00D2327B" w:rsidRDefault="00311751" w:rsidP="007C31F2">
            <w:pPr>
              <w:jc w:val="center"/>
              <w:rPr>
                <w:rFonts w:ascii="Arial" w:hAnsi="Arial" w:cs="Arial"/>
                <w:sz w:val="20"/>
                <w:szCs w:val="20"/>
              </w:rPr>
            </w:pPr>
          </w:p>
        </w:tc>
        <w:tc>
          <w:tcPr>
            <w:tcW w:w="1993" w:type="dxa"/>
            <w:vAlign w:val="center"/>
          </w:tcPr>
          <w:p w14:paraId="3ABEEBB9" w14:textId="77777777" w:rsidR="00311751" w:rsidRPr="00D2327B" w:rsidRDefault="00311751" w:rsidP="00775FB9">
            <w:pPr>
              <w:rPr>
                <w:rFonts w:ascii="Arial" w:hAnsi="Arial" w:cs="Arial"/>
                <w:sz w:val="20"/>
                <w:szCs w:val="20"/>
              </w:rPr>
            </w:pPr>
          </w:p>
        </w:tc>
        <w:tc>
          <w:tcPr>
            <w:tcW w:w="2234" w:type="dxa"/>
            <w:vAlign w:val="center"/>
          </w:tcPr>
          <w:p w14:paraId="4965EA7A" w14:textId="77777777" w:rsidR="00311751" w:rsidRPr="00D2327B" w:rsidRDefault="00311751" w:rsidP="00775FB9">
            <w:pPr>
              <w:rPr>
                <w:rFonts w:ascii="Arial" w:hAnsi="Arial" w:cs="Arial"/>
                <w:sz w:val="20"/>
                <w:szCs w:val="20"/>
              </w:rPr>
            </w:pPr>
          </w:p>
        </w:tc>
      </w:tr>
      <w:tr w:rsidR="00311751" w:rsidRPr="00D2327B" w14:paraId="026BD865" w14:textId="77777777" w:rsidTr="002C6FC2">
        <w:tc>
          <w:tcPr>
            <w:tcW w:w="2265" w:type="dxa"/>
            <w:vAlign w:val="center"/>
          </w:tcPr>
          <w:p w14:paraId="2D0CB15B" w14:textId="77777777" w:rsidR="00311751" w:rsidRPr="00D2327B" w:rsidRDefault="00311751" w:rsidP="007C31F2">
            <w:pPr>
              <w:rPr>
                <w:rFonts w:ascii="Arial" w:hAnsi="Arial" w:cs="Arial"/>
                <w:sz w:val="20"/>
                <w:szCs w:val="20"/>
              </w:rPr>
            </w:pPr>
          </w:p>
        </w:tc>
        <w:tc>
          <w:tcPr>
            <w:tcW w:w="2266" w:type="dxa"/>
            <w:vAlign w:val="center"/>
          </w:tcPr>
          <w:p w14:paraId="5AFCC63A" w14:textId="77777777" w:rsidR="00311751" w:rsidRPr="00D2327B" w:rsidRDefault="00311751" w:rsidP="007C31F2">
            <w:pPr>
              <w:rPr>
                <w:rFonts w:ascii="Arial" w:hAnsi="Arial" w:cs="Arial"/>
                <w:sz w:val="20"/>
                <w:szCs w:val="20"/>
              </w:rPr>
            </w:pPr>
          </w:p>
        </w:tc>
        <w:tc>
          <w:tcPr>
            <w:tcW w:w="1302" w:type="dxa"/>
            <w:vAlign w:val="center"/>
          </w:tcPr>
          <w:p w14:paraId="2E4D7491" w14:textId="77777777" w:rsidR="00311751" w:rsidRPr="00D2327B" w:rsidRDefault="00311751" w:rsidP="007C31F2">
            <w:pPr>
              <w:jc w:val="center"/>
              <w:rPr>
                <w:rFonts w:ascii="Arial" w:hAnsi="Arial" w:cs="Arial"/>
                <w:sz w:val="20"/>
                <w:szCs w:val="20"/>
              </w:rPr>
            </w:pPr>
          </w:p>
        </w:tc>
        <w:tc>
          <w:tcPr>
            <w:tcW w:w="1993" w:type="dxa"/>
            <w:vAlign w:val="center"/>
          </w:tcPr>
          <w:p w14:paraId="6C7D9BD1" w14:textId="77777777" w:rsidR="00311751" w:rsidRPr="00D2327B" w:rsidRDefault="00311751" w:rsidP="00775FB9">
            <w:pPr>
              <w:rPr>
                <w:rFonts w:ascii="Arial" w:hAnsi="Arial" w:cs="Arial"/>
                <w:sz w:val="20"/>
                <w:szCs w:val="20"/>
              </w:rPr>
            </w:pPr>
          </w:p>
        </w:tc>
        <w:tc>
          <w:tcPr>
            <w:tcW w:w="2234" w:type="dxa"/>
            <w:vAlign w:val="center"/>
          </w:tcPr>
          <w:p w14:paraId="29CF8329" w14:textId="77777777" w:rsidR="00311751" w:rsidRPr="00D2327B" w:rsidRDefault="00311751" w:rsidP="00775FB9">
            <w:pPr>
              <w:rPr>
                <w:rFonts w:ascii="Arial" w:hAnsi="Arial" w:cs="Arial"/>
                <w:sz w:val="20"/>
                <w:szCs w:val="20"/>
              </w:rPr>
            </w:pPr>
          </w:p>
        </w:tc>
      </w:tr>
      <w:tr w:rsidR="00311751" w:rsidRPr="00D2327B" w14:paraId="08C9FEF3" w14:textId="77777777" w:rsidTr="002C6FC2">
        <w:tc>
          <w:tcPr>
            <w:tcW w:w="2265" w:type="dxa"/>
            <w:vAlign w:val="center"/>
          </w:tcPr>
          <w:p w14:paraId="7E594206" w14:textId="77777777" w:rsidR="00311751" w:rsidRPr="00D2327B" w:rsidRDefault="00311751" w:rsidP="007C31F2">
            <w:pPr>
              <w:rPr>
                <w:rFonts w:ascii="Arial" w:hAnsi="Arial" w:cs="Arial"/>
                <w:sz w:val="20"/>
                <w:szCs w:val="20"/>
              </w:rPr>
            </w:pPr>
          </w:p>
        </w:tc>
        <w:tc>
          <w:tcPr>
            <w:tcW w:w="2266" w:type="dxa"/>
            <w:vAlign w:val="center"/>
          </w:tcPr>
          <w:p w14:paraId="4146EE3F" w14:textId="77777777" w:rsidR="00311751" w:rsidRPr="00D2327B" w:rsidRDefault="00311751" w:rsidP="007C31F2">
            <w:pPr>
              <w:rPr>
                <w:rFonts w:ascii="Arial" w:hAnsi="Arial" w:cs="Arial"/>
                <w:sz w:val="20"/>
                <w:szCs w:val="20"/>
              </w:rPr>
            </w:pPr>
          </w:p>
        </w:tc>
        <w:tc>
          <w:tcPr>
            <w:tcW w:w="1302" w:type="dxa"/>
            <w:vAlign w:val="center"/>
          </w:tcPr>
          <w:p w14:paraId="592EC06D" w14:textId="77777777" w:rsidR="00311751" w:rsidRPr="00D2327B" w:rsidRDefault="00311751" w:rsidP="007C31F2">
            <w:pPr>
              <w:jc w:val="center"/>
              <w:rPr>
                <w:rFonts w:ascii="Arial" w:hAnsi="Arial" w:cs="Arial"/>
                <w:sz w:val="20"/>
                <w:szCs w:val="20"/>
              </w:rPr>
            </w:pPr>
          </w:p>
        </w:tc>
        <w:tc>
          <w:tcPr>
            <w:tcW w:w="1993" w:type="dxa"/>
            <w:vAlign w:val="center"/>
          </w:tcPr>
          <w:p w14:paraId="7198F1C2" w14:textId="77777777" w:rsidR="00311751" w:rsidRPr="00D2327B" w:rsidRDefault="00311751" w:rsidP="00775FB9">
            <w:pPr>
              <w:rPr>
                <w:rFonts w:ascii="Arial" w:hAnsi="Arial" w:cs="Arial"/>
                <w:sz w:val="20"/>
                <w:szCs w:val="20"/>
              </w:rPr>
            </w:pPr>
          </w:p>
        </w:tc>
        <w:tc>
          <w:tcPr>
            <w:tcW w:w="2234" w:type="dxa"/>
            <w:vAlign w:val="center"/>
          </w:tcPr>
          <w:p w14:paraId="137F895A" w14:textId="77777777" w:rsidR="00311751" w:rsidRPr="00D2327B" w:rsidRDefault="00311751" w:rsidP="00775FB9">
            <w:pPr>
              <w:rPr>
                <w:rFonts w:ascii="Arial" w:hAnsi="Arial" w:cs="Arial"/>
                <w:sz w:val="20"/>
                <w:szCs w:val="20"/>
              </w:rPr>
            </w:pPr>
          </w:p>
        </w:tc>
      </w:tr>
      <w:tr w:rsidR="0097227F" w:rsidRPr="00D2327B" w14:paraId="3661AE4C" w14:textId="77777777" w:rsidTr="002C6FC2">
        <w:tc>
          <w:tcPr>
            <w:tcW w:w="2265" w:type="dxa"/>
            <w:vAlign w:val="center"/>
          </w:tcPr>
          <w:p w14:paraId="30D6A183" w14:textId="77777777" w:rsidR="0097227F" w:rsidRPr="00D2327B" w:rsidRDefault="0097227F" w:rsidP="007C31F2">
            <w:pPr>
              <w:rPr>
                <w:rFonts w:ascii="Arial" w:hAnsi="Arial" w:cs="Arial"/>
                <w:sz w:val="20"/>
                <w:szCs w:val="20"/>
              </w:rPr>
            </w:pPr>
          </w:p>
        </w:tc>
        <w:tc>
          <w:tcPr>
            <w:tcW w:w="2266" w:type="dxa"/>
            <w:vAlign w:val="center"/>
          </w:tcPr>
          <w:p w14:paraId="34FEDD61" w14:textId="77777777" w:rsidR="0097227F" w:rsidRPr="00D2327B" w:rsidRDefault="0097227F" w:rsidP="007C31F2">
            <w:pPr>
              <w:rPr>
                <w:rFonts w:ascii="Arial" w:hAnsi="Arial" w:cs="Arial"/>
                <w:sz w:val="20"/>
                <w:szCs w:val="20"/>
              </w:rPr>
            </w:pPr>
          </w:p>
        </w:tc>
        <w:tc>
          <w:tcPr>
            <w:tcW w:w="1302" w:type="dxa"/>
            <w:vAlign w:val="center"/>
          </w:tcPr>
          <w:p w14:paraId="307FB452" w14:textId="77777777" w:rsidR="0097227F" w:rsidRPr="00D2327B" w:rsidRDefault="0097227F" w:rsidP="007C31F2">
            <w:pPr>
              <w:jc w:val="center"/>
              <w:rPr>
                <w:rFonts w:ascii="Arial" w:hAnsi="Arial" w:cs="Arial"/>
                <w:sz w:val="20"/>
                <w:szCs w:val="20"/>
              </w:rPr>
            </w:pPr>
          </w:p>
        </w:tc>
        <w:tc>
          <w:tcPr>
            <w:tcW w:w="1993" w:type="dxa"/>
            <w:vAlign w:val="center"/>
          </w:tcPr>
          <w:p w14:paraId="2E357EB7" w14:textId="77777777" w:rsidR="0097227F" w:rsidRPr="00D2327B" w:rsidRDefault="0097227F" w:rsidP="00775FB9">
            <w:pPr>
              <w:rPr>
                <w:rFonts w:ascii="Arial" w:hAnsi="Arial" w:cs="Arial"/>
                <w:sz w:val="20"/>
                <w:szCs w:val="20"/>
              </w:rPr>
            </w:pPr>
          </w:p>
        </w:tc>
        <w:tc>
          <w:tcPr>
            <w:tcW w:w="2234" w:type="dxa"/>
            <w:vAlign w:val="center"/>
          </w:tcPr>
          <w:p w14:paraId="554AEC8D" w14:textId="77777777" w:rsidR="0097227F" w:rsidRPr="00D2327B" w:rsidRDefault="0097227F" w:rsidP="00775FB9">
            <w:pPr>
              <w:rPr>
                <w:rFonts w:ascii="Arial" w:hAnsi="Arial" w:cs="Arial"/>
                <w:sz w:val="20"/>
                <w:szCs w:val="20"/>
              </w:rPr>
            </w:pPr>
          </w:p>
        </w:tc>
      </w:tr>
    </w:tbl>
    <w:p w14:paraId="734336E3" w14:textId="5F4FFACF" w:rsidR="00775FB9" w:rsidRPr="00AB3E6C" w:rsidRDefault="009B1693" w:rsidP="00775FB9">
      <w:pPr>
        <w:spacing w:before="20" w:after="20"/>
        <w:rPr>
          <w:rFonts w:ascii="Arial" w:hAnsi="Arial" w:cs="Arial"/>
          <w:i/>
          <w:iCs/>
          <w:sz w:val="18"/>
          <w:szCs w:val="18"/>
        </w:rPr>
      </w:pPr>
      <w:r w:rsidRPr="00AB3E6C">
        <w:rPr>
          <w:rFonts w:ascii="Arial" w:hAnsi="Arial" w:cs="Arial"/>
          <w:i/>
          <w:iCs/>
          <w:sz w:val="18"/>
          <w:szCs w:val="18"/>
        </w:rPr>
        <w:t xml:space="preserve">Notes: </w:t>
      </w:r>
      <w:r w:rsidR="00775FB9" w:rsidRPr="00AB3E6C">
        <w:rPr>
          <w:rFonts w:ascii="Arial" w:hAnsi="Arial" w:cs="Arial"/>
          <w:i/>
          <w:iCs/>
          <w:sz w:val="18"/>
          <w:szCs w:val="18"/>
        </w:rPr>
        <w:br/>
        <w:t>1 Critically Endangered, Endangered, Vulnerable, Threatened</w:t>
      </w:r>
      <w:r w:rsidR="00BA4AEE">
        <w:rPr>
          <w:rFonts w:ascii="Arial" w:hAnsi="Arial" w:cs="Arial"/>
          <w:i/>
          <w:iCs/>
          <w:sz w:val="18"/>
          <w:szCs w:val="18"/>
        </w:rPr>
        <w:t>.</w:t>
      </w:r>
    </w:p>
    <w:p w14:paraId="749D855E" w14:textId="1A55CE0A" w:rsidR="00775FB9" w:rsidRPr="00AB3E6C" w:rsidRDefault="00775FB9" w:rsidP="00775FB9">
      <w:pPr>
        <w:spacing w:before="20" w:after="20"/>
        <w:rPr>
          <w:rFonts w:ascii="Arial" w:hAnsi="Arial" w:cs="Arial"/>
          <w:i/>
          <w:iCs/>
          <w:sz w:val="18"/>
          <w:szCs w:val="18"/>
        </w:rPr>
      </w:pPr>
      <w:r w:rsidRPr="00AB3E6C">
        <w:rPr>
          <w:rFonts w:ascii="Arial" w:hAnsi="Arial" w:cs="Arial"/>
          <w:i/>
          <w:iCs/>
          <w:sz w:val="18"/>
          <w:szCs w:val="18"/>
        </w:rPr>
        <w:t xml:space="preserve">2 </w:t>
      </w:r>
      <w:r w:rsidR="00CF60FA" w:rsidRPr="00AB3E6C">
        <w:rPr>
          <w:rFonts w:ascii="Arial" w:hAnsi="Arial" w:cs="Arial"/>
          <w:i/>
          <w:iCs/>
          <w:sz w:val="18"/>
          <w:szCs w:val="18"/>
        </w:rPr>
        <w:t>Number of plants, weight or volume of seed, or amount of other plant material</w:t>
      </w:r>
      <w:r w:rsidR="00BA4AEE">
        <w:rPr>
          <w:rFonts w:ascii="Arial" w:hAnsi="Arial" w:cs="Arial"/>
          <w:i/>
          <w:iCs/>
          <w:sz w:val="18"/>
          <w:szCs w:val="18"/>
        </w:rPr>
        <w:t>.</w:t>
      </w:r>
    </w:p>
    <w:p w14:paraId="5A125E5C" w14:textId="1B8190C9" w:rsidR="00775FB9" w:rsidRPr="00AB3E6C" w:rsidRDefault="00775FB9" w:rsidP="00775FB9">
      <w:pPr>
        <w:spacing w:before="20" w:after="20"/>
        <w:rPr>
          <w:rFonts w:ascii="Arial" w:hAnsi="Arial" w:cs="Arial"/>
          <w:i/>
          <w:iCs/>
          <w:sz w:val="18"/>
          <w:szCs w:val="18"/>
        </w:rPr>
      </w:pPr>
      <w:r w:rsidRPr="00AB3E6C">
        <w:rPr>
          <w:rFonts w:ascii="Arial" w:hAnsi="Arial" w:cs="Arial"/>
          <w:i/>
          <w:iCs/>
          <w:sz w:val="18"/>
          <w:szCs w:val="18"/>
        </w:rPr>
        <w:t xml:space="preserve">3 </w:t>
      </w:r>
      <w:r w:rsidR="007D7E42" w:rsidRPr="00AB3E6C">
        <w:rPr>
          <w:rFonts w:ascii="Arial" w:hAnsi="Arial" w:cs="Arial"/>
          <w:i/>
          <w:iCs/>
          <w:sz w:val="18"/>
          <w:szCs w:val="18"/>
        </w:rPr>
        <w:t>W</w:t>
      </w:r>
      <w:r w:rsidRPr="00AB3E6C">
        <w:rPr>
          <w:rFonts w:ascii="Arial" w:hAnsi="Arial" w:cs="Arial"/>
          <w:i/>
          <w:iCs/>
          <w:sz w:val="18"/>
          <w:szCs w:val="18"/>
        </w:rPr>
        <w:t>hole, seed, stems, leaves, flowers</w:t>
      </w:r>
      <w:r w:rsidR="007D7E42" w:rsidRPr="00AB3E6C">
        <w:rPr>
          <w:rFonts w:ascii="Arial" w:hAnsi="Arial" w:cs="Arial"/>
          <w:i/>
          <w:iCs/>
          <w:sz w:val="18"/>
          <w:szCs w:val="18"/>
        </w:rPr>
        <w:t>.</w:t>
      </w:r>
      <w:r w:rsidRPr="00AB3E6C">
        <w:rPr>
          <w:rFonts w:ascii="Arial" w:hAnsi="Arial" w:cs="Arial"/>
          <w:i/>
          <w:iCs/>
          <w:sz w:val="18"/>
          <w:szCs w:val="18"/>
        </w:rPr>
        <w:t xml:space="preserve"> </w:t>
      </w:r>
    </w:p>
    <w:p w14:paraId="0DBAC8F7" w14:textId="68CE0C41" w:rsidR="00775FB9" w:rsidRPr="00AB3E6C" w:rsidRDefault="00775FB9" w:rsidP="00775FB9">
      <w:pPr>
        <w:spacing w:before="20" w:after="20"/>
        <w:rPr>
          <w:rFonts w:ascii="Arial" w:hAnsi="Arial" w:cs="Arial"/>
          <w:i/>
          <w:iCs/>
          <w:sz w:val="18"/>
          <w:szCs w:val="18"/>
        </w:rPr>
      </w:pPr>
      <w:r w:rsidRPr="00AB3E6C">
        <w:rPr>
          <w:rFonts w:ascii="Arial" w:hAnsi="Arial" w:cs="Arial"/>
          <w:i/>
          <w:iCs/>
          <w:sz w:val="18"/>
          <w:szCs w:val="18"/>
        </w:rPr>
        <w:t xml:space="preserve">4 </w:t>
      </w:r>
      <w:r w:rsidR="007D7E42" w:rsidRPr="00AB3E6C">
        <w:rPr>
          <w:rFonts w:ascii="Arial" w:hAnsi="Arial" w:cs="Arial"/>
          <w:i/>
          <w:iCs/>
          <w:sz w:val="18"/>
          <w:szCs w:val="18"/>
        </w:rPr>
        <w:t>W</w:t>
      </w:r>
      <w:r w:rsidRPr="00AB3E6C">
        <w:rPr>
          <w:rFonts w:ascii="Arial" w:hAnsi="Arial" w:cs="Arial"/>
          <w:i/>
          <w:iCs/>
          <w:sz w:val="18"/>
          <w:szCs w:val="18"/>
        </w:rPr>
        <w:t>inter, spring, summer</w:t>
      </w:r>
      <w:r w:rsidR="003527DA">
        <w:rPr>
          <w:rFonts w:ascii="Arial" w:hAnsi="Arial" w:cs="Arial"/>
          <w:i/>
          <w:iCs/>
          <w:sz w:val="18"/>
          <w:szCs w:val="18"/>
        </w:rPr>
        <w:t>,</w:t>
      </w:r>
      <w:r w:rsidRPr="00AB3E6C">
        <w:rPr>
          <w:rFonts w:ascii="Arial" w:hAnsi="Arial" w:cs="Arial"/>
          <w:i/>
          <w:iCs/>
          <w:sz w:val="18"/>
          <w:szCs w:val="18"/>
        </w:rPr>
        <w:t xml:space="preserve"> autumn, all year, or </w:t>
      </w:r>
      <w:r w:rsidR="003527DA">
        <w:rPr>
          <w:rFonts w:ascii="Arial" w:hAnsi="Arial" w:cs="Arial"/>
          <w:i/>
          <w:iCs/>
          <w:sz w:val="18"/>
          <w:szCs w:val="18"/>
        </w:rPr>
        <w:t xml:space="preserve">a </w:t>
      </w:r>
      <w:r w:rsidRPr="00AB3E6C">
        <w:rPr>
          <w:rFonts w:ascii="Arial" w:hAnsi="Arial" w:cs="Arial"/>
          <w:i/>
          <w:iCs/>
          <w:sz w:val="18"/>
          <w:szCs w:val="18"/>
        </w:rPr>
        <w:t>specific date/ month</w:t>
      </w:r>
      <w:r w:rsidR="00BA4AEE">
        <w:rPr>
          <w:rFonts w:ascii="Arial" w:hAnsi="Arial" w:cs="Arial"/>
          <w:i/>
          <w:iCs/>
          <w:sz w:val="18"/>
          <w:szCs w:val="18"/>
        </w:rPr>
        <w:t>.</w:t>
      </w:r>
    </w:p>
    <w:p w14:paraId="4A276741" w14:textId="66D6711E" w:rsidR="002C21F0" w:rsidRPr="00AD4970" w:rsidRDefault="00AD4970" w:rsidP="00AD4970">
      <w:pPr>
        <w:pStyle w:val="ListParagraph"/>
        <w:spacing w:before="240" w:after="120"/>
        <w:ind w:left="0"/>
        <w:contextualSpacing w:val="0"/>
        <w:rPr>
          <w:rFonts w:ascii="Arial" w:hAnsi="Arial" w:cs="Arial"/>
          <w:sz w:val="20"/>
          <w:szCs w:val="20"/>
          <w:u w:val="single"/>
        </w:rPr>
      </w:pPr>
      <w:r w:rsidRPr="00AD4970">
        <w:rPr>
          <w:rFonts w:ascii="Arial" w:hAnsi="Arial" w:cs="Arial"/>
          <w:sz w:val="20"/>
          <w:szCs w:val="20"/>
          <w:u w:val="single"/>
        </w:rPr>
        <w:t>Ecological communities</w:t>
      </w:r>
    </w:p>
    <w:tbl>
      <w:tblPr>
        <w:tblStyle w:val="TableGrid"/>
        <w:tblW w:w="10060" w:type="dxa"/>
        <w:tblLook w:val="04A0" w:firstRow="1" w:lastRow="0" w:firstColumn="1" w:lastColumn="0" w:noHBand="0" w:noVBand="1"/>
      </w:tblPr>
      <w:tblGrid>
        <w:gridCol w:w="7650"/>
        <w:gridCol w:w="2410"/>
      </w:tblGrid>
      <w:tr w:rsidR="00D86380" w:rsidRPr="00D2327B" w14:paraId="38181E63" w14:textId="77777777" w:rsidTr="002C6FC2">
        <w:tc>
          <w:tcPr>
            <w:tcW w:w="7650" w:type="dxa"/>
            <w:vAlign w:val="center"/>
          </w:tcPr>
          <w:p w14:paraId="66DD958B" w14:textId="49026FC4" w:rsidR="00D86380" w:rsidRPr="00D2327B" w:rsidRDefault="00D86380" w:rsidP="007C31F2">
            <w:pPr>
              <w:jc w:val="center"/>
              <w:rPr>
                <w:rFonts w:ascii="Arial" w:hAnsi="Arial" w:cs="Arial"/>
                <w:sz w:val="20"/>
                <w:szCs w:val="20"/>
              </w:rPr>
            </w:pPr>
            <w:r w:rsidRPr="1C089635">
              <w:rPr>
                <w:rFonts w:ascii="Arial" w:hAnsi="Arial" w:cs="Arial"/>
                <w:sz w:val="20"/>
                <w:szCs w:val="20"/>
              </w:rPr>
              <w:t>FFG</w:t>
            </w:r>
            <w:r w:rsidR="009A3859" w:rsidRPr="1C089635">
              <w:rPr>
                <w:rFonts w:ascii="Arial" w:hAnsi="Arial" w:cs="Arial"/>
                <w:sz w:val="20"/>
                <w:szCs w:val="20"/>
              </w:rPr>
              <w:t xml:space="preserve"> Act listed</w:t>
            </w:r>
            <w:r w:rsidRPr="1C089635">
              <w:rPr>
                <w:rFonts w:ascii="Arial" w:hAnsi="Arial" w:cs="Arial"/>
                <w:sz w:val="20"/>
                <w:szCs w:val="20"/>
              </w:rPr>
              <w:t xml:space="preserve"> ecological community</w:t>
            </w:r>
          </w:p>
        </w:tc>
        <w:tc>
          <w:tcPr>
            <w:tcW w:w="2410" w:type="dxa"/>
            <w:vAlign w:val="center"/>
          </w:tcPr>
          <w:p w14:paraId="01D92638" w14:textId="41A8B10F" w:rsidR="00D86380" w:rsidRPr="00D2327B" w:rsidRDefault="00D86380" w:rsidP="007C31F2">
            <w:pPr>
              <w:jc w:val="center"/>
              <w:rPr>
                <w:rFonts w:ascii="Arial" w:hAnsi="Arial" w:cs="Arial"/>
                <w:sz w:val="20"/>
                <w:szCs w:val="20"/>
              </w:rPr>
            </w:pPr>
            <w:r>
              <w:rPr>
                <w:rFonts w:ascii="Arial" w:hAnsi="Arial" w:cs="Arial"/>
                <w:sz w:val="20"/>
                <w:szCs w:val="20"/>
              </w:rPr>
              <w:t>Extent to be impacted/removed (ha)</w:t>
            </w:r>
          </w:p>
        </w:tc>
      </w:tr>
      <w:tr w:rsidR="00D86380" w:rsidRPr="00D2327B" w14:paraId="7126206E" w14:textId="77777777" w:rsidTr="002C6FC2">
        <w:tc>
          <w:tcPr>
            <w:tcW w:w="7650" w:type="dxa"/>
            <w:vAlign w:val="center"/>
          </w:tcPr>
          <w:p w14:paraId="105281F3" w14:textId="0746BBD0" w:rsidR="00D86380" w:rsidRPr="00D2327B" w:rsidRDefault="00D86380" w:rsidP="007C31F2">
            <w:pPr>
              <w:rPr>
                <w:rFonts w:ascii="Arial" w:hAnsi="Arial" w:cs="Arial"/>
                <w:sz w:val="20"/>
                <w:szCs w:val="20"/>
              </w:rPr>
            </w:pPr>
          </w:p>
        </w:tc>
        <w:tc>
          <w:tcPr>
            <w:tcW w:w="2410" w:type="dxa"/>
            <w:vAlign w:val="center"/>
          </w:tcPr>
          <w:p w14:paraId="4313A497" w14:textId="77777777" w:rsidR="00D86380" w:rsidRPr="00D2327B" w:rsidRDefault="00D86380" w:rsidP="007C31F2">
            <w:pPr>
              <w:jc w:val="center"/>
              <w:rPr>
                <w:rFonts w:ascii="Arial" w:hAnsi="Arial" w:cs="Arial"/>
                <w:sz w:val="20"/>
                <w:szCs w:val="20"/>
              </w:rPr>
            </w:pPr>
          </w:p>
        </w:tc>
      </w:tr>
      <w:tr w:rsidR="00D86380" w:rsidRPr="00D2327B" w14:paraId="13BC0EB6" w14:textId="77777777" w:rsidTr="002C6FC2">
        <w:tc>
          <w:tcPr>
            <w:tcW w:w="7650" w:type="dxa"/>
            <w:vAlign w:val="center"/>
          </w:tcPr>
          <w:p w14:paraId="5EB708AE" w14:textId="77777777" w:rsidR="00D86380" w:rsidRPr="00D2327B" w:rsidRDefault="00D86380" w:rsidP="007C31F2">
            <w:pPr>
              <w:rPr>
                <w:rFonts w:ascii="Arial" w:hAnsi="Arial" w:cs="Arial"/>
                <w:sz w:val="20"/>
                <w:szCs w:val="20"/>
              </w:rPr>
            </w:pPr>
          </w:p>
        </w:tc>
        <w:tc>
          <w:tcPr>
            <w:tcW w:w="2410" w:type="dxa"/>
            <w:vAlign w:val="center"/>
          </w:tcPr>
          <w:p w14:paraId="393A0026" w14:textId="77777777" w:rsidR="00D86380" w:rsidRPr="00D2327B" w:rsidRDefault="00D86380" w:rsidP="007C31F2">
            <w:pPr>
              <w:jc w:val="center"/>
              <w:rPr>
                <w:rFonts w:ascii="Arial" w:hAnsi="Arial" w:cs="Arial"/>
                <w:sz w:val="20"/>
                <w:szCs w:val="20"/>
              </w:rPr>
            </w:pPr>
          </w:p>
        </w:tc>
      </w:tr>
    </w:tbl>
    <w:p w14:paraId="664FF247" w14:textId="31EEDF88" w:rsidR="00D5368C" w:rsidRPr="00AB3E6C" w:rsidRDefault="00D5368C" w:rsidP="00D5368C">
      <w:pPr>
        <w:spacing w:before="20" w:after="20"/>
        <w:rPr>
          <w:rFonts w:ascii="Arial" w:hAnsi="Arial" w:cs="Arial"/>
          <w:i/>
          <w:iCs/>
          <w:sz w:val="18"/>
          <w:szCs w:val="18"/>
        </w:rPr>
      </w:pPr>
      <w:r w:rsidRPr="00AB3E6C">
        <w:rPr>
          <w:rFonts w:ascii="Arial" w:hAnsi="Arial" w:cs="Arial"/>
          <w:i/>
          <w:iCs/>
          <w:sz w:val="18"/>
          <w:szCs w:val="18"/>
        </w:rPr>
        <w:t>Note: Species that are Protected Flora solely because they occur within a listed community do not need to be individually listed. However, if those species are otherwise classified as Generally Protected Flora or Restricted Use Flora, they must be included in the above relevant tables</w:t>
      </w:r>
      <w:r w:rsidR="00AB3E6C" w:rsidRPr="00AB3E6C">
        <w:rPr>
          <w:rFonts w:ascii="Arial" w:hAnsi="Arial" w:cs="Arial"/>
          <w:i/>
          <w:iCs/>
          <w:sz w:val="18"/>
          <w:szCs w:val="18"/>
        </w:rPr>
        <w:t xml:space="preserve">. </w:t>
      </w:r>
    </w:p>
    <w:p w14:paraId="30C3AB4F" w14:textId="25F1B44D" w:rsidR="009F4FF7" w:rsidRDefault="00051228" w:rsidP="00F73DF9">
      <w:pPr>
        <w:pStyle w:val="ListParagraph"/>
        <w:numPr>
          <w:ilvl w:val="0"/>
          <w:numId w:val="11"/>
        </w:numPr>
        <w:spacing w:before="360" w:after="120"/>
        <w:ind w:left="568" w:hanging="284"/>
        <w:rPr>
          <w:rFonts w:ascii="Arial" w:eastAsia="Times New Roman" w:hAnsi="Arial" w:cs="Arial"/>
          <w:kern w:val="0"/>
          <w:sz w:val="20"/>
          <w:szCs w:val="20"/>
          <w:lang w:eastAsia="en-AU"/>
          <w14:ligatures w14:val="none"/>
        </w:rPr>
      </w:pPr>
      <w:r w:rsidRPr="297890FC">
        <w:rPr>
          <w:rFonts w:ascii="Arial" w:eastAsia="Times New Roman" w:hAnsi="Arial" w:cs="Arial"/>
          <w:kern w:val="0"/>
          <w:sz w:val="20"/>
          <w:szCs w:val="20"/>
          <w:lang w:eastAsia="en-AU"/>
          <w14:ligatures w14:val="none"/>
        </w:rPr>
        <w:lastRenderedPageBreak/>
        <w:t xml:space="preserve">Explain the reason for the “take” of the </w:t>
      </w:r>
      <w:r w:rsidR="00D73BD7" w:rsidRPr="297890FC">
        <w:rPr>
          <w:rFonts w:ascii="Arial" w:eastAsia="Times New Roman" w:hAnsi="Arial" w:cs="Arial"/>
          <w:kern w:val="0"/>
          <w:sz w:val="20"/>
          <w:szCs w:val="20"/>
          <w:lang w:eastAsia="en-AU"/>
          <w14:ligatures w14:val="none"/>
        </w:rPr>
        <w:t>Protected Flora</w:t>
      </w:r>
      <w:r w:rsidR="003A0436" w:rsidRPr="297890FC">
        <w:rPr>
          <w:rFonts w:ascii="Arial" w:eastAsia="Times New Roman" w:hAnsi="Arial" w:cs="Arial"/>
          <w:kern w:val="0"/>
          <w:sz w:val="20"/>
          <w:szCs w:val="20"/>
          <w:lang w:eastAsia="en-AU"/>
          <w14:ligatures w14:val="none"/>
        </w:rPr>
        <w:t>.</w:t>
      </w:r>
    </w:p>
    <w:sdt>
      <w:sdtPr>
        <w:rPr>
          <w:rFonts w:ascii="Arial" w:eastAsia="Times New Roman" w:hAnsi="Arial" w:cs="Arial"/>
          <w:kern w:val="0"/>
          <w:sz w:val="20"/>
          <w:szCs w:val="20"/>
          <w:lang w:eastAsia="en-AU"/>
          <w14:ligatures w14:val="none"/>
        </w:rPr>
        <w:id w:val="912209211"/>
        <w:placeholder>
          <w:docPart w:val="DefaultPlaceholder_-1854013440"/>
        </w:placeholder>
        <w:showingPlcHdr/>
      </w:sdtPr>
      <w:sdtEndPr>
        <w:rPr>
          <w:rFonts w:asciiTheme="minorHAnsi" w:eastAsiaTheme="minorEastAsia" w:hAnsiTheme="minorHAnsi" w:cstheme="minorBidi"/>
          <w:kern w:val="2"/>
          <w:sz w:val="22"/>
          <w:szCs w:val="22"/>
          <w14:ligatures w14:val="standardContextual"/>
        </w:rPr>
      </w:sdtEndPr>
      <w:sdtContent>
        <w:p w14:paraId="01FAC5A9" w14:textId="5F15B0DF" w:rsidR="00904FBD" w:rsidRPr="00904FBD" w:rsidRDefault="00904FBD" w:rsidP="00904FBD">
          <w:pPr>
            <w:pStyle w:val="ListParagraph"/>
            <w:spacing w:before="120" w:after="120"/>
            <w:ind w:left="567"/>
            <w:contextualSpacing w:val="0"/>
            <w:rPr>
              <w:rFonts w:ascii="Arial" w:eastAsia="Times New Roman" w:hAnsi="Arial" w:cs="Arial"/>
              <w:bCs/>
              <w:kern w:val="0"/>
              <w:sz w:val="20"/>
              <w:szCs w:val="20"/>
              <w:lang w:eastAsia="en-AU"/>
              <w14:ligatures w14:val="none"/>
            </w:rPr>
          </w:pPr>
          <w:r w:rsidRPr="00EA23CC">
            <w:rPr>
              <w:rStyle w:val="PlaceholderText"/>
            </w:rPr>
            <w:t>Click or tap here to enter text.</w:t>
          </w:r>
        </w:p>
      </w:sdtContent>
    </w:sdt>
    <w:p w14:paraId="09608CD3" w14:textId="4C42C7F7" w:rsidR="006839F4" w:rsidRPr="00904FBD" w:rsidRDefault="006839F4" w:rsidP="00F73DF9">
      <w:pPr>
        <w:pStyle w:val="ListParagraph"/>
        <w:numPr>
          <w:ilvl w:val="0"/>
          <w:numId w:val="11"/>
        </w:numPr>
        <w:spacing w:before="240" w:after="120"/>
        <w:ind w:left="568" w:hanging="284"/>
        <w:contextualSpacing w:val="0"/>
        <w:rPr>
          <w:rFonts w:ascii="Arial" w:eastAsia="Times New Roman" w:hAnsi="Arial" w:cs="Arial"/>
          <w:bCs/>
          <w:kern w:val="0"/>
          <w:sz w:val="20"/>
          <w:szCs w:val="20"/>
          <w:lang w:eastAsia="en-AU"/>
          <w14:ligatures w14:val="none"/>
        </w:rPr>
      </w:pPr>
      <w:r w:rsidRPr="00904FBD">
        <w:rPr>
          <w:rFonts w:ascii="Arial" w:eastAsia="Times New Roman" w:hAnsi="Arial" w:cs="Arial"/>
          <w:bCs/>
          <w:kern w:val="0"/>
          <w:sz w:val="20"/>
          <w:szCs w:val="20"/>
          <w:lang w:eastAsia="en-AU"/>
          <w14:ligatures w14:val="none"/>
        </w:rPr>
        <w:t xml:space="preserve">Explain why the take of Protected Flora cannot be avoided. </w:t>
      </w:r>
    </w:p>
    <w:sdt>
      <w:sdtPr>
        <w:rPr>
          <w:rFonts w:ascii="Arial" w:eastAsia="Times New Roman" w:hAnsi="Arial" w:cs="Arial"/>
          <w:kern w:val="0"/>
          <w:sz w:val="20"/>
          <w:szCs w:val="20"/>
          <w:lang w:eastAsia="en-AU"/>
          <w14:ligatures w14:val="none"/>
        </w:rPr>
        <w:id w:val="665438469"/>
        <w:placeholder>
          <w:docPart w:val="DefaultPlaceholder_-1854013440"/>
        </w:placeholder>
        <w:showingPlcHdr/>
      </w:sdtPr>
      <w:sdtEndPr/>
      <w:sdtContent>
        <w:p w14:paraId="4F741B03" w14:textId="1CBC841A" w:rsidR="00904FBD" w:rsidRDefault="00904FBD" w:rsidP="00904FBD">
          <w:pPr>
            <w:pStyle w:val="ListParagraph"/>
            <w:spacing w:before="120" w:after="120"/>
            <w:ind w:left="567"/>
            <w:contextualSpacing w:val="0"/>
            <w:rPr>
              <w:rFonts w:ascii="Arial" w:eastAsia="Times New Roman" w:hAnsi="Arial" w:cs="Arial"/>
              <w:kern w:val="0"/>
              <w:sz w:val="20"/>
              <w:szCs w:val="20"/>
              <w:lang w:eastAsia="en-AU"/>
              <w14:ligatures w14:val="none"/>
            </w:rPr>
          </w:pPr>
          <w:r w:rsidRPr="00EA23CC">
            <w:rPr>
              <w:rStyle w:val="PlaceholderText"/>
            </w:rPr>
            <w:t>Click or tap here to enter text.</w:t>
          </w:r>
        </w:p>
      </w:sdtContent>
    </w:sdt>
    <w:p w14:paraId="6272451D" w14:textId="17FF32F0" w:rsidR="006839F4" w:rsidRDefault="00C435B2" w:rsidP="00F73DF9">
      <w:pPr>
        <w:pStyle w:val="ListParagraph"/>
        <w:numPr>
          <w:ilvl w:val="0"/>
          <w:numId w:val="11"/>
        </w:numPr>
        <w:spacing w:before="240" w:after="120"/>
        <w:ind w:left="568" w:hanging="284"/>
        <w:contextualSpacing w:val="0"/>
        <w:rPr>
          <w:rFonts w:ascii="Arial" w:eastAsia="Times New Roman" w:hAnsi="Arial" w:cs="Arial"/>
          <w:bCs/>
          <w:kern w:val="0"/>
          <w:sz w:val="20"/>
          <w:szCs w:val="20"/>
          <w:lang w:eastAsia="en-AU"/>
          <w14:ligatures w14:val="none"/>
        </w:rPr>
      </w:pPr>
      <w:r w:rsidRPr="00C435B2">
        <w:rPr>
          <w:rFonts w:ascii="Arial" w:eastAsia="Times New Roman" w:hAnsi="Arial" w:cs="Arial"/>
          <w:bCs/>
          <w:kern w:val="0"/>
          <w:sz w:val="20"/>
          <w:szCs w:val="20"/>
          <w:lang w:eastAsia="en-AU"/>
          <w14:ligatures w14:val="none"/>
        </w:rPr>
        <w:t>If the Protected Flora forms part of a listed ecological community, describe the likely impacts of the proposed activity on the community’s extent, structural composition and habitat values.</w:t>
      </w:r>
    </w:p>
    <w:sdt>
      <w:sdtPr>
        <w:rPr>
          <w:rFonts w:ascii="Arial" w:eastAsia="Times New Roman" w:hAnsi="Arial" w:cs="Arial"/>
          <w:kern w:val="0"/>
          <w:sz w:val="20"/>
          <w:szCs w:val="20"/>
          <w:lang w:eastAsia="en-AU"/>
          <w14:ligatures w14:val="none"/>
        </w:rPr>
        <w:id w:val="437799001"/>
        <w:placeholder>
          <w:docPart w:val="DefaultPlaceholder_-1854013440"/>
        </w:placeholder>
        <w:showingPlcHdr/>
      </w:sdtPr>
      <w:sdtEndPr/>
      <w:sdtContent>
        <w:p w14:paraId="430CF23C" w14:textId="660815B9" w:rsidR="00904FBD" w:rsidRPr="00904FBD" w:rsidRDefault="00904FBD" w:rsidP="00904FBD">
          <w:pPr>
            <w:pStyle w:val="ListParagraph"/>
            <w:spacing w:before="120" w:after="120"/>
            <w:ind w:left="567"/>
            <w:contextualSpacing w:val="0"/>
            <w:rPr>
              <w:rFonts w:ascii="Arial" w:eastAsia="Times New Roman" w:hAnsi="Arial" w:cs="Arial"/>
              <w:bCs/>
              <w:kern w:val="0"/>
              <w:sz w:val="20"/>
              <w:szCs w:val="20"/>
              <w:lang w:eastAsia="en-AU"/>
              <w14:ligatures w14:val="none"/>
            </w:rPr>
          </w:pPr>
          <w:r w:rsidRPr="00EA23CC">
            <w:rPr>
              <w:rStyle w:val="PlaceholderText"/>
            </w:rPr>
            <w:t>Click or tap here to enter text.</w:t>
          </w:r>
        </w:p>
      </w:sdtContent>
    </w:sdt>
    <w:p w14:paraId="5AB429F9" w14:textId="3C8C332C" w:rsidR="006839F4" w:rsidRDefault="006839F4" w:rsidP="00F73DF9">
      <w:pPr>
        <w:pStyle w:val="ListParagraph"/>
        <w:numPr>
          <w:ilvl w:val="0"/>
          <w:numId w:val="11"/>
        </w:numPr>
        <w:spacing w:before="240" w:after="120"/>
        <w:ind w:left="568" w:hanging="284"/>
        <w:rPr>
          <w:rFonts w:ascii="Arial" w:eastAsia="Times New Roman" w:hAnsi="Arial" w:cs="Arial"/>
          <w:kern w:val="0"/>
          <w:sz w:val="20"/>
          <w:szCs w:val="20"/>
          <w:lang w:eastAsia="en-AU"/>
          <w14:ligatures w14:val="none"/>
        </w:rPr>
      </w:pPr>
      <w:r w:rsidRPr="6C0560CA">
        <w:rPr>
          <w:rFonts w:ascii="Arial" w:eastAsia="Times New Roman" w:hAnsi="Arial" w:cs="Arial"/>
          <w:kern w:val="0"/>
          <w:sz w:val="20"/>
          <w:szCs w:val="20"/>
          <w:lang w:eastAsia="en-AU"/>
          <w14:ligatures w14:val="none"/>
        </w:rPr>
        <w:t xml:space="preserve">Explain what processes will be put in place to reduce the impact </w:t>
      </w:r>
      <w:r w:rsidR="00450B92">
        <w:rPr>
          <w:rFonts w:ascii="Arial" w:eastAsia="Times New Roman" w:hAnsi="Arial" w:cs="Arial"/>
          <w:kern w:val="0"/>
          <w:sz w:val="20"/>
          <w:szCs w:val="20"/>
          <w:lang w:eastAsia="en-AU"/>
          <w14:ligatures w14:val="none"/>
        </w:rPr>
        <w:t xml:space="preserve">of the </w:t>
      </w:r>
      <w:r w:rsidRPr="6C0560CA">
        <w:rPr>
          <w:rFonts w:ascii="Arial" w:eastAsia="Times New Roman" w:hAnsi="Arial" w:cs="Arial"/>
          <w:kern w:val="0"/>
          <w:sz w:val="20"/>
          <w:szCs w:val="20"/>
          <w:lang w:eastAsia="en-AU"/>
          <w14:ligatures w14:val="none"/>
        </w:rPr>
        <w:t>proposed activity</w:t>
      </w:r>
      <w:r w:rsidR="002D580D">
        <w:rPr>
          <w:rFonts w:ascii="Arial" w:eastAsia="Times New Roman" w:hAnsi="Arial" w:cs="Arial"/>
          <w:kern w:val="0"/>
          <w:sz w:val="20"/>
          <w:szCs w:val="20"/>
          <w:lang w:eastAsia="en-AU"/>
          <w14:ligatures w14:val="none"/>
        </w:rPr>
        <w:t>,</w:t>
      </w:r>
      <w:r w:rsidRPr="6C0560CA">
        <w:rPr>
          <w:rFonts w:ascii="Arial" w:eastAsia="Times New Roman" w:hAnsi="Arial" w:cs="Arial"/>
          <w:kern w:val="0"/>
          <w:sz w:val="20"/>
          <w:szCs w:val="20"/>
          <w:lang w:eastAsia="en-AU"/>
          <w14:ligatures w14:val="none"/>
        </w:rPr>
        <w:t xml:space="preserve"> including any actions that may lead to a Potentially Threatening Process as listed under the </w:t>
      </w:r>
      <w:r w:rsidR="00D33AAE" w:rsidRPr="6C0560CA">
        <w:rPr>
          <w:rFonts w:ascii="Arial" w:eastAsia="Times New Roman" w:hAnsi="Arial" w:cs="Arial"/>
          <w:kern w:val="0"/>
          <w:sz w:val="20"/>
          <w:szCs w:val="20"/>
          <w:lang w:eastAsia="en-AU"/>
          <w14:ligatures w14:val="none"/>
        </w:rPr>
        <w:t>FFG Act</w:t>
      </w:r>
      <w:r w:rsidR="00B60A4C" w:rsidRPr="6C0560CA">
        <w:rPr>
          <w:rFonts w:ascii="Arial" w:eastAsia="Times New Roman" w:hAnsi="Arial" w:cs="Arial"/>
          <w:kern w:val="0"/>
          <w:sz w:val="20"/>
          <w:szCs w:val="20"/>
          <w:lang w:eastAsia="en-AU"/>
          <w14:ligatures w14:val="none"/>
        </w:rPr>
        <w:t>.</w:t>
      </w:r>
      <w:r w:rsidRPr="6C0560CA">
        <w:rPr>
          <w:rFonts w:ascii="Arial" w:eastAsia="Times New Roman" w:hAnsi="Arial" w:cs="Arial"/>
          <w:kern w:val="0"/>
          <w:sz w:val="20"/>
          <w:szCs w:val="20"/>
          <w:lang w:eastAsia="en-AU"/>
          <w14:ligatures w14:val="none"/>
        </w:rPr>
        <w:t xml:space="preserve"> </w:t>
      </w:r>
    </w:p>
    <w:sdt>
      <w:sdtPr>
        <w:rPr>
          <w:rFonts w:ascii="Arial" w:eastAsia="Times New Roman" w:hAnsi="Arial" w:cs="Arial"/>
          <w:kern w:val="0"/>
          <w:sz w:val="20"/>
          <w:szCs w:val="20"/>
          <w:lang w:eastAsia="en-AU"/>
          <w14:ligatures w14:val="none"/>
        </w:rPr>
        <w:id w:val="-116996110"/>
        <w:placeholder>
          <w:docPart w:val="DefaultPlaceholder_-1854013440"/>
        </w:placeholder>
        <w:showingPlcHdr/>
      </w:sdtPr>
      <w:sdtEndPr/>
      <w:sdtContent>
        <w:p w14:paraId="2E4478FA" w14:textId="7DDF37D7" w:rsidR="00904FBD" w:rsidRDefault="00904FBD" w:rsidP="00904FBD">
          <w:pPr>
            <w:pStyle w:val="ListParagraph"/>
            <w:spacing w:before="120" w:after="120"/>
            <w:ind w:left="567"/>
            <w:contextualSpacing w:val="0"/>
            <w:rPr>
              <w:rFonts w:ascii="Arial" w:eastAsia="Times New Roman" w:hAnsi="Arial" w:cs="Arial"/>
              <w:bCs/>
              <w:kern w:val="0"/>
              <w:sz w:val="20"/>
              <w:szCs w:val="20"/>
              <w:lang w:eastAsia="en-AU"/>
              <w14:ligatures w14:val="none"/>
            </w:rPr>
          </w:pPr>
          <w:r w:rsidRPr="00EA23CC">
            <w:rPr>
              <w:rStyle w:val="PlaceholderText"/>
            </w:rPr>
            <w:t>Click or tap here to enter text.</w:t>
          </w:r>
        </w:p>
      </w:sdtContent>
    </w:sdt>
    <w:p w14:paraId="76B2ADB2" w14:textId="3715C462" w:rsidR="006839F4" w:rsidRDefault="006839F4" w:rsidP="00F73DF9">
      <w:pPr>
        <w:pStyle w:val="ListParagraph"/>
        <w:numPr>
          <w:ilvl w:val="0"/>
          <w:numId w:val="11"/>
        </w:numPr>
        <w:spacing w:before="240" w:after="120"/>
        <w:ind w:left="568" w:hanging="284"/>
        <w:contextualSpacing w:val="0"/>
        <w:rPr>
          <w:rFonts w:ascii="Arial" w:eastAsia="Times New Roman" w:hAnsi="Arial" w:cs="Arial"/>
          <w:bCs/>
          <w:kern w:val="0"/>
          <w:sz w:val="20"/>
          <w:szCs w:val="20"/>
          <w:lang w:eastAsia="en-AU"/>
          <w14:ligatures w14:val="none"/>
        </w:rPr>
      </w:pPr>
      <w:r w:rsidRPr="006839F4">
        <w:rPr>
          <w:rFonts w:ascii="Arial" w:eastAsia="Times New Roman" w:hAnsi="Arial" w:cs="Arial"/>
          <w:bCs/>
          <w:kern w:val="0"/>
          <w:sz w:val="20"/>
          <w:szCs w:val="20"/>
          <w:lang w:eastAsia="en-AU"/>
          <w14:ligatures w14:val="none"/>
        </w:rPr>
        <w:t xml:space="preserve">Provide additional details </w:t>
      </w:r>
      <w:r w:rsidR="007C2D1D" w:rsidRPr="006839F4">
        <w:rPr>
          <w:rFonts w:ascii="Arial" w:eastAsia="Times New Roman" w:hAnsi="Arial" w:cs="Arial"/>
          <w:bCs/>
          <w:kern w:val="0"/>
          <w:sz w:val="20"/>
          <w:szCs w:val="20"/>
          <w:lang w:eastAsia="en-AU"/>
          <w14:ligatures w14:val="none"/>
        </w:rPr>
        <w:t>including</w:t>
      </w:r>
      <w:r w:rsidRPr="006839F4">
        <w:rPr>
          <w:rFonts w:ascii="Arial" w:eastAsia="Times New Roman" w:hAnsi="Arial" w:cs="Arial"/>
          <w:bCs/>
          <w:kern w:val="0"/>
          <w:sz w:val="20"/>
          <w:szCs w:val="20"/>
          <w:lang w:eastAsia="en-AU"/>
          <w14:ligatures w14:val="none"/>
        </w:rPr>
        <w:t xml:space="preserve"> how the </w:t>
      </w:r>
      <w:r w:rsidR="00D2348F">
        <w:rPr>
          <w:rFonts w:ascii="Arial" w:eastAsia="Times New Roman" w:hAnsi="Arial" w:cs="Arial"/>
          <w:bCs/>
          <w:kern w:val="0"/>
          <w:sz w:val="20"/>
          <w:szCs w:val="20"/>
          <w:lang w:eastAsia="en-AU"/>
          <w14:ligatures w14:val="none"/>
        </w:rPr>
        <w:t>P</w:t>
      </w:r>
      <w:r w:rsidRPr="006839F4">
        <w:rPr>
          <w:rFonts w:ascii="Arial" w:eastAsia="Times New Roman" w:hAnsi="Arial" w:cs="Arial"/>
          <w:bCs/>
          <w:kern w:val="0"/>
          <w:sz w:val="20"/>
          <w:szCs w:val="20"/>
          <w:lang w:eastAsia="en-AU"/>
          <w14:ligatures w14:val="none"/>
        </w:rPr>
        <w:t xml:space="preserve">rotected </w:t>
      </w:r>
      <w:r w:rsidR="00D2348F">
        <w:rPr>
          <w:rFonts w:ascii="Arial" w:eastAsia="Times New Roman" w:hAnsi="Arial" w:cs="Arial"/>
          <w:bCs/>
          <w:kern w:val="0"/>
          <w:sz w:val="20"/>
          <w:szCs w:val="20"/>
          <w:lang w:eastAsia="en-AU"/>
          <w14:ligatures w14:val="none"/>
        </w:rPr>
        <w:t>F</w:t>
      </w:r>
      <w:r w:rsidRPr="006839F4">
        <w:rPr>
          <w:rFonts w:ascii="Arial" w:eastAsia="Times New Roman" w:hAnsi="Arial" w:cs="Arial"/>
          <w:bCs/>
          <w:kern w:val="0"/>
          <w:sz w:val="20"/>
          <w:szCs w:val="20"/>
          <w:lang w:eastAsia="en-AU"/>
          <w14:ligatures w14:val="none"/>
        </w:rPr>
        <w:t>lora will be removed/ taken and</w:t>
      </w:r>
      <w:r w:rsidR="00594966">
        <w:rPr>
          <w:rFonts w:ascii="Arial" w:eastAsia="Times New Roman" w:hAnsi="Arial" w:cs="Arial"/>
          <w:bCs/>
          <w:kern w:val="0"/>
          <w:sz w:val="20"/>
          <w:szCs w:val="20"/>
          <w:lang w:eastAsia="en-AU"/>
          <w14:ligatures w14:val="none"/>
        </w:rPr>
        <w:t xml:space="preserve"> the</w:t>
      </w:r>
      <w:r w:rsidRPr="006839F4">
        <w:rPr>
          <w:rFonts w:ascii="Arial" w:eastAsia="Times New Roman" w:hAnsi="Arial" w:cs="Arial"/>
          <w:bCs/>
          <w:kern w:val="0"/>
          <w:sz w:val="20"/>
          <w:szCs w:val="20"/>
          <w:lang w:eastAsia="en-AU"/>
          <w14:ligatures w14:val="none"/>
        </w:rPr>
        <w:t xml:space="preserve"> time of year of the proposed activity</w:t>
      </w:r>
      <w:r w:rsidR="00E57A8D">
        <w:rPr>
          <w:rFonts w:ascii="Arial" w:eastAsia="Times New Roman" w:hAnsi="Arial" w:cs="Arial"/>
          <w:bCs/>
          <w:kern w:val="0"/>
          <w:sz w:val="20"/>
          <w:szCs w:val="20"/>
          <w:lang w:eastAsia="en-AU"/>
          <w14:ligatures w14:val="none"/>
        </w:rPr>
        <w:t>,</w:t>
      </w:r>
      <w:r w:rsidRPr="006839F4">
        <w:rPr>
          <w:rFonts w:ascii="Arial" w:eastAsia="Times New Roman" w:hAnsi="Arial" w:cs="Arial"/>
          <w:bCs/>
          <w:kern w:val="0"/>
          <w:sz w:val="20"/>
          <w:szCs w:val="20"/>
          <w:lang w:eastAsia="en-AU"/>
          <w14:ligatures w14:val="none"/>
        </w:rPr>
        <w:t xml:space="preserve"> or any other information </w:t>
      </w:r>
      <w:r w:rsidR="007C2D1D">
        <w:rPr>
          <w:rFonts w:ascii="Arial" w:eastAsia="Times New Roman" w:hAnsi="Arial" w:cs="Arial"/>
          <w:bCs/>
          <w:kern w:val="0"/>
          <w:sz w:val="20"/>
          <w:szCs w:val="20"/>
          <w:lang w:eastAsia="en-AU"/>
          <w14:ligatures w14:val="none"/>
        </w:rPr>
        <w:t>to</w:t>
      </w:r>
      <w:r w:rsidRPr="006839F4">
        <w:rPr>
          <w:rFonts w:ascii="Arial" w:eastAsia="Times New Roman" w:hAnsi="Arial" w:cs="Arial"/>
          <w:bCs/>
          <w:kern w:val="0"/>
          <w:sz w:val="20"/>
          <w:szCs w:val="20"/>
          <w:lang w:eastAsia="en-AU"/>
          <w14:ligatures w14:val="none"/>
        </w:rPr>
        <w:t xml:space="preserve"> support your application.</w:t>
      </w:r>
    </w:p>
    <w:sdt>
      <w:sdtPr>
        <w:rPr>
          <w:rFonts w:ascii="Arial" w:eastAsia="Times New Roman" w:hAnsi="Arial" w:cs="Arial"/>
          <w:kern w:val="0"/>
          <w:sz w:val="20"/>
          <w:szCs w:val="20"/>
          <w:lang w:eastAsia="en-AU"/>
          <w14:ligatures w14:val="none"/>
        </w:rPr>
        <w:id w:val="-2051300464"/>
        <w:placeholder>
          <w:docPart w:val="DefaultPlaceholder_-1854013440"/>
        </w:placeholder>
        <w:showingPlcHdr/>
      </w:sdtPr>
      <w:sdtEndPr/>
      <w:sdtContent>
        <w:p w14:paraId="075B96F2" w14:textId="112C96ED" w:rsidR="00904FBD" w:rsidRDefault="00904FBD" w:rsidP="00904FBD">
          <w:pPr>
            <w:pStyle w:val="ListParagraph"/>
            <w:spacing w:before="120" w:after="120"/>
            <w:ind w:left="567"/>
            <w:contextualSpacing w:val="0"/>
            <w:rPr>
              <w:rFonts w:ascii="Arial" w:eastAsia="Times New Roman" w:hAnsi="Arial" w:cs="Arial"/>
              <w:bCs/>
              <w:kern w:val="0"/>
              <w:sz w:val="20"/>
              <w:szCs w:val="20"/>
              <w:lang w:eastAsia="en-AU"/>
              <w14:ligatures w14:val="none"/>
            </w:rPr>
          </w:pPr>
          <w:r w:rsidRPr="00EA23CC">
            <w:rPr>
              <w:rStyle w:val="PlaceholderText"/>
            </w:rPr>
            <w:t>Click or tap here to enter text.</w:t>
          </w:r>
        </w:p>
      </w:sdtContent>
    </w:sdt>
    <w:p w14:paraId="3B015C79" w14:textId="5710ACD0" w:rsidR="0075592F" w:rsidRDefault="00881981" w:rsidP="00F73DF9">
      <w:pPr>
        <w:pStyle w:val="ListParagraph"/>
        <w:numPr>
          <w:ilvl w:val="0"/>
          <w:numId w:val="11"/>
        </w:numPr>
        <w:spacing w:before="240" w:after="120"/>
        <w:ind w:left="568" w:hanging="284"/>
        <w:contextualSpacing w:val="0"/>
        <w:rPr>
          <w:rFonts w:ascii="Arial" w:eastAsia="Times New Roman" w:hAnsi="Arial" w:cs="Arial"/>
          <w:bCs/>
          <w:kern w:val="0"/>
          <w:sz w:val="20"/>
          <w:szCs w:val="20"/>
          <w:lang w:eastAsia="en-AU"/>
          <w14:ligatures w14:val="none"/>
        </w:rPr>
      </w:pPr>
      <w:r w:rsidRPr="00904FBD">
        <w:rPr>
          <w:rFonts w:ascii="Arial" w:eastAsia="Times New Roman" w:hAnsi="Arial" w:cs="Arial"/>
          <w:bCs/>
          <w:kern w:val="0"/>
          <w:sz w:val="20"/>
          <w:szCs w:val="20"/>
          <w:lang w:eastAsia="en-AU"/>
          <w14:ligatures w14:val="none"/>
        </w:rPr>
        <w:t xml:space="preserve"> </w:t>
      </w:r>
      <w:r w:rsidRPr="00881981">
        <w:rPr>
          <w:rFonts w:ascii="Arial" w:eastAsia="Times New Roman" w:hAnsi="Arial" w:cs="Arial"/>
          <w:bCs/>
          <w:kern w:val="0"/>
          <w:sz w:val="20"/>
          <w:szCs w:val="20"/>
          <w:lang w:eastAsia="en-AU"/>
          <w14:ligatures w14:val="none"/>
        </w:rPr>
        <w:t>Provide details of any engagement with the land manager.</w:t>
      </w:r>
    </w:p>
    <w:sdt>
      <w:sdtPr>
        <w:rPr>
          <w:rFonts w:ascii="Arial" w:eastAsia="Times New Roman" w:hAnsi="Arial" w:cs="Arial"/>
          <w:kern w:val="0"/>
          <w:sz w:val="20"/>
          <w:szCs w:val="20"/>
          <w:lang w:eastAsia="en-AU"/>
          <w14:ligatures w14:val="none"/>
        </w:rPr>
        <w:id w:val="1507482069"/>
        <w:placeholder>
          <w:docPart w:val="DefaultPlaceholder_-1854013440"/>
        </w:placeholder>
        <w:showingPlcHdr/>
      </w:sdtPr>
      <w:sdtEndPr/>
      <w:sdtContent>
        <w:p w14:paraId="63B56916" w14:textId="4D515C22" w:rsidR="00904FBD" w:rsidRDefault="00904FBD" w:rsidP="00904FBD">
          <w:pPr>
            <w:pStyle w:val="ListParagraph"/>
            <w:spacing w:before="120" w:after="120"/>
            <w:ind w:left="567"/>
            <w:contextualSpacing w:val="0"/>
            <w:rPr>
              <w:rFonts w:ascii="Arial" w:eastAsia="Times New Roman" w:hAnsi="Arial" w:cs="Arial"/>
              <w:bCs/>
              <w:kern w:val="0"/>
              <w:sz w:val="20"/>
              <w:szCs w:val="20"/>
              <w:lang w:eastAsia="en-AU"/>
              <w14:ligatures w14:val="none"/>
            </w:rPr>
          </w:pPr>
          <w:r w:rsidRPr="00EA23CC">
            <w:rPr>
              <w:rStyle w:val="PlaceholderText"/>
            </w:rPr>
            <w:t>Click or tap here to enter text.</w:t>
          </w:r>
        </w:p>
      </w:sdtContent>
    </w:sdt>
    <w:p w14:paraId="2E36CA57" w14:textId="3389CD18" w:rsidR="00285E15" w:rsidRDefault="001D6327" w:rsidP="00F73DF9">
      <w:pPr>
        <w:pStyle w:val="ListParagraph"/>
        <w:numPr>
          <w:ilvl w:val="0"/>
          <w:numId w:val="11"/>
        </w:numPr>
        <w:spacing w:before="240" w:after="120"/>
        <w:ind w:left="568" w:hanging="284"/>
        <w:contextualSpacing w:val="0"/>
        <w:rPr>
          <w:rFonts w:ascii="Arial" w:eastAsia="Times New Roman" w:hAnsi="Arial" w:cs="Arial"/>
          <w:bCs/>
          <w:kern w:val="0"/>
          <w:sz w:val="20"/>
          <w:szCs w:val="20"/>
          <w:lang w:eastAsia="en-AU"/>
          <w14:ligatures w14:val="none"/>
        </w:rPr>
      </w:pPr>
      <w:r w:rsidRPr="001D6327">
        <w:rPr>
          <w:rFonts w:ascii="Arial" w:eastAsia="Times New Roman" w:hAnsi="Arial" w:cs="Arial"/>
          <w:bCs/>
          <w:kern w:val="0"/>
          <w:sz w:val="20"/>
          <w:szCs w:val="20"/>
          <w:lang w:eastAsia="en-AU"/>
          <w14:ligatures w14:val="none"/>
        </w:rPr>
        <w:t xml:space="preserve">Specify </w:t>
      </w:r>
      <w:r>
        <w:rPr>
          <w:rFonts w:ascii="Arial" w:eastAsia="Times New Roman" w:hAnsi="Arial" w:cs="Arial"/>
          <w:bCs/>
          <w:kern w:val="0"/>
          <w:sz w:val="20"/>
          <w:szCs w:val="20"/>
          <w:lang w:eastAsia="en-AU"/>
          <w14:ligatures w14:val="none"/>
        </w:rPr>
        <w:t>the</w:t>
      </w:r>
      <w:r w:rsidRPr="001D6327">
        <w:rPr>
          <w:rFonts w:ascii="Arial" w:eastAsia="Times New Roman" w:hAnsi="Arial" w:cs="Arial"/>
          <w:bCs/>
          <w:kern w:val="0"/>
          <w:sz w:val="20"/>
          <w:szCs w:val="20"/>
          <w:lang w:eastAsia="en-AU"/>
          <w14:ligatures w14:val="none"/>
        </w:rPr>
        <w:t xml:space="preserve"> preferred </w:t>
      </w:r>
      <w:r w:rsidR="002607B1">
        <w:rPr>
          <w:rFonts w:ascii="Arial" w:eastAsia="Times New Roman" w:hAnsi="Arial" w:cs="Arial"/>
          <w:bCs/>
          <w:kern w:val="0"/>
          <w:sz w:val="20"/>
          <w:szCs w:val="20"/>
          <w:lang w:eastAsia="en-AU"/>
          <w14:ligatures w14:val="none"/>
        </w:rPr>
        <w:t>duration</w:t>
      </w:r>
      <w:r w:rsidRPr="001D6327">
        <w:rPr>
          <w:rFonts w:ascii="Arial" w:eastAsia="Times New Roman" w:hAnsi="Arial" w:cs="Arial"/>
          <w:bCs/>
          <w:kern w:val="0"/>
          <w:sz w:val="20"/>
          <w:szCs w:val="20"/>
          <w:lang w:eastAsia="en-AU"/>
          <w14:ligatures w14:val="none"/>
        </w:rPr>
        <w:t xml:space="preserve"> for the permit</w:t>
      </w:r>
      <w:r w:rsidR="00DC3D66">
        <w:rPr>
          <w:rFonts w:ascii="Arial" w:eastAsia="Times New Roman" w:hAnsi="Arial" w:cs="Arial"/>
          <w:bCs/>
          <w:kern w:val="0"/>
          <w:sz w:val="20"/>
          <w:szCs w:val="20"/>
          <w:lang w:eastAsia="en-AU"/>
          <w14:ligatures w14:val="none"/>
        </w:rPr>
        <w:t xml:space="preserve"> </w:t>
      </w:r>
      <w:r w:rsidR="00DC3D66" w:rsidRPr="00DC3D66">
        <w:rPr>
          <w:rFonts w:ascii="Arial" w:eastAsia="Times New Roman" w:hAnsi="Arial" w:cs="Arial"/>
          <w:bCs/>
          <w:kern w:val="0"/>
          <w:sz w:val="20"/>
          <w:szCs w:val="20"/>
          <w:lang w:eastAsia="en-AU"/>
          <w14:ligatures w14:val="none"/>
        </w:rPr>
        <w:t>and why this length of time is required</w:t>
      </w:r>
      <w:r w:rsidRPr="001D6327">
        <w:rPr>
          <w:rFonts w:ascii="Arial" w:eastAsia="Times New Roman" w:hAnsi="Arial" w:cs="Arial"/>
          <w:bCs/>
          <w:kern w:val="0"/>
          <w:sz w:val="20"/>
          <w:szCs w:val="20"/>
          <w:lang w:eastAsia="en-AU"/>
          <w14:ligatures w14:val="none"/>
        </w:rPr>
        <w:t>.</w:t>
      </w:r>
    </w:p>
    <w:sdt>
      <w:sdtPr>
        <w:rPr>
          <w:rFonts w:ascii="Arial" w:eastAsia="Times New Roman" w:hAnsi="Arial" w:cs="Arial"/>
          <w:kern w:val="0"/>
          <w:sz w:val="20"/>
          <w:szCs w:val="20"/>
          <w:lang w:eastAsia="en-AU"/>
          <w14:ligatures w14:val="none"/>
        </w:rPr>
        <w:id w:val="-369293745"/>
        <w:placeholder>
          <w:docPart w:val="DefaultPlaceholder_-1854013440"/>
        </w:placeholder>
        <w:showingPlcHdr/>
      </w:sdtPr>
      <w:sdtEndPr/>
      <w:sdtContent>
        <w:p w14:paraId="244A1708" w14:textId="227C83FA" w:rsidR="00904FBD" w:rsidRPr="00F87CE1" w:rsidRDefault="00904FBD" w:rsidP="00904FBD">
          <w:pPr>
            <w:pStyle w:val="ListParagraph"/>
            <w:spacing w:before="120" w:after="120"/>
            <w:ind w:left="567"/>
            <w:contextualSpacing w:val="0"/>
            <w:rPr>
              <w:rFonts w:ascii="Arial" w:eastAsia="Times New Roman" w:hAnsi="Arial" w:cs="Arial"/>
              <w:bCs/>
              <w:kern w:val="0"/>
              <w:sz w:val="20"/>
              <w:szCs w:val="20"/>
              <w:lang w:eastAsia="en-AU"/>
              <w14:ligatures w14:val="none"/>
            </w:rPr>
          </w:pPr>
          <w:r w:rsidRPr="00EA23CC">
            <w:rPr>
              <w:rStyle w:val="PlaceholderText"/>
            </w:rPr>
            <w:t>Click or tap here to enter text.</w:t>
          </w:r>
        </w:p>
      </w:sdtContent>
    </w:sdt>
    <w:p w14:paraId="12E3A72D" w14:textId="13AF1D5E" w:rsidR="00051228" w:rsidRDefault="000F480D" w:rsidP="00F73DF9">
      <w:pPr>
        <w:pStyle w:val="ListParagraph"/>
        <w:numPr>
          <w:ilvl w:val="0"/>
          <w:numId w:val="11"/>
        </w:numPr>
        <w:spacing w:before="240" w:after="240"/>
        <w:ind w:left="568" w:hanging="284"/>
        <w:contextualSpacing w:val="0"/>
        <w:rPr>
          <w:rFonts w:ascii="Arial" w:eastAsia="Times New Roman" w:hAnsi="Arial" w:cs="Arial"/>
          <w:kern w:val="0"/>
          <w:sz w:val="20"/>
          <w:szCs w:val="20"/>
          <w:lang w:eastAsia="en-AU"/>
          <w14:ligatures w14:val="none"/>
        </w:rPr>
      </w:pPr>
      <w:r w:rsidRPr="67BD2D71">
        <w:rPr>
          <w:rFonts w:ascii="Arial" w:eastAsia="Times New Roman" w:hAnsi="Arial" w:cs="Arial"/>
          <w:kern w:val="0"/>
          <w:sz w:val="20"/>
          <w:szCs w:val="20"/>
          <w:lang w:eastAsia="en-AU"/>
          <w14:ligatures w14:val="none"/>
        </w:rPr>
        <w:t xml:space="preserve">Attach maps and supporting </w:t>
      </w:r>
      <w:r w:rsidRPr="00F87CE1">
        <w:rPr>
          <w:rFonts w:ascii="Arial" w:eastAsia="Times New Roman" w:hAnsi="Arial" w:cs="Arial"/>
          <w:bCs/>
          <w:kern w:val="0"/>
          <w:sz w:val="20"/>
          <w:szCs w:val="20"/>
          <w:lang w:eastAsia="en-AU"/>
          <w14:ligatures w14:val="none"/>
        </w:rPr>
        <w:t>documents</w:t>
      </w:r>
      <w:r w:rsidRPr="67BD2D71">
        <w:rPr>
          <w:rFonts w:ascii="Arial" w:eastAsia="Times New Roman" w:hAnsi="Arial" w:cs="Arial"/>
          <w:kern w:val="0"/>
          <w:sz w:val="20"/>
          <w:szCs w:val="20"/>
          <w:lang w:eastAsia="en-AU"/>
          <w14:ligatures w14:val="none"/>
        </w:rPr>
        <w:t xml:space="preserve"> that relate to the</w:t>
      </w:r>
      <w:r w:rsidR="008B3BFE">
        <w:rPr>
          <w:rFonts w:ascii="Arial" w:eastAsia="Times New Roman" w:hAnsi="Arial" w:cs="Arial"/>
          <w:kern w:val="0"/>
          <w:sz w:val="20"/>
          <w:szCs w:val="20"/>
          <w:lang w:eastAsia="en-AU"/>
          <w14:ligatures w14:val="none"/>
        </w:rPr>
        <w:t xml:space="preserve"> proposal and the</w:t>
      </w:r>
      <w:r w:rsidRPr="67BD2D71">
        <w:rPr>
          <w:rFonts w:ascii="Arial" w:eastAsia="Times New Roman" w:hAnsi="Arial" w:cs="Arial"/>
          <w:kern w:val="0"/>
          <w:sz w:val="20"/>
          <w:szCs w:val="20"/>
          <w:lang w:eastAsia="en-AU"/>
          <w14:ligatures w14:val="none"/>
        </w:rPr>
        <w:t xml:space="preserve"> site’s biodiversity values</w:t>
      </w:r>
      <w:r w:rsidR="008B3BFE">
        <w:rPr>
          <w:rFonts w:ascii="Arial" w:eastAsia="Times New Roman" w:hAnsi="Arial" w:cs="Arial"/>
          <w:kern w:val="0"/>
          <w:sz w:val="20"/>
          <w:szCs w:val="20"/>
          <w:lang w:eastAsia="en-AU"/>
          <w14:ligatures w14:val="none"/>
        </w:rPr>
        <w:t xml:space="preserve"> </w:t>
      </w:r>
      <w:r w:rsidR="008B3BFE" w:rsidRPr="67BD2D71">
        <w:rPr>
          <w:rFonts w:ascii="Arial" w:eastAsia="Times New Roman" w:hAnsi="Arial" w:cs="Arial"/>
          <w:kern w:val="0"/>
          <w:sz w:val="20"/>
          <w:szCs w:val="20"/>
          <w:lang w:eastAsia="en-AU"/>
          <w14:ligatures w14:val="none"/>
        </w:rPr>
        <w:t>(e.g. biodiversity reports, compensation plans</w:t>
      </w:r>
      <w:r w:rsidR="008B3BFE">
        <w:rPr>
          <w:rFonts w:ascii="Arial" w:eastAsia="Times New Roman" w:hAnsi="Arial" w:cs="Arial"/>
          <w:kern w:val="0"/>
          <w:sz w:val="20"/>
          <w:szCs w:val="20"/>
          <w:lang w:eastAsia="en-AU"/>
          <w14:ligatures w14:val="none"/>
        </w:rPr>
        <w:t xml:space="preserve">, </w:t>
      </w:r>
      <w:r w:rsidR="00C36DE1">
        <w:rPr>
          <w:rFonts w:ascii="Arial" w:eastAsia="Times New Roman" w:hAnsi="Arial" w:cs="Arial"/>
          <w:kern w:val="0"/>
          <w:sz w:val="20"/>
          <w:szCs w:val="20"/>
          <w:lang w:eastAsia="en-AU"/>
          <w14:ligatures w14:val="none"/>
        </w:rPr>
        <w:t xml:space="preserve">and </w:t>
      </w:r>
      <w:r w:rsidR="00BF35AC">
        <w:rPr>
          <w:rFonts w:ascii="Arial" w:eastAsia="Times New Roman" w:hAnsi="Arial" w:cs="Arial"/>
          <w:kern w:val="0"/>
          <w:sz w:val="20"/>
          <w:szCs w:val="20"/>
          <w:lang w:eastAsia="en-AU"/>
          <w14:ligatures w14:val="none"/>
        </w:rPr>
        <w:t>obtained approvals</w:t>
      </w:r>
      <w:r w:rsidR="00D75639">
        <w:rPr>
          <w:rFonts w:ascii="Arial" w:eastAsia="Times New Roman" w:hAnsi="Arial" w:cs="Arial"/>
          <w:kern w:val="0"/>
          <w:sz w:val="20"/>
          <w:szCs w:val="20"/>
          <w:lang w:eastAsia="en-AU"/>
          <w14:ligatures w14:val="none"/>
        </w:rPr>
        <w:t>,</w:t>
      </w:r>
      <w:r w:rsidR="00BF35AC">
        <w:rPr>
          <w:rFonts w:ascii="Arial" w:eastAsia="Times New Roman" w:hAnsi="Arial" w:cs="Arial"/>
          <w:kern w:val="0"/>
          <w:sz w:val="20"/>
          <w:szCs w:val="20"/>
          <w:lang w:eastAsia="en-AU"/>
          <w14:ligatures w14:val="none"/>
        </w:rPr>
        <w:t xml:space="preserve"> such as landowner consents, planning permits</w:t>
      </w:r>
      <w:r w:rsidR="005A5960">
        <w:rPr>
          <w:rFonts w:ascii="Arial" w:eastAsia="Times New Roman" w:hAnsi="Arial" w:cs="Arial"/>
          <w:kern w:val="0"/>
          <w:sz w:val="20"/>
          <w:szCs w:val="20"/>
          <w:lang w:eastAsia="en-AU"/>
          <w14:ligatures w14:val="none"/>
        </w:rPr>
        <w:t>,</w:t>
      </w:r>
      <w:r w:rsidR="005A5960" w:rsidRPr="005A5960">
        <w:t xml:space="preserve"> </w:t>
      </w:r>
      <w:r w:rsidR="005A5960" w:rsidRPr="00346041">
        <w:rPr>
          <w:rFonts w:ascii="Arial" w:eastAsia="Times New Roman" w:hAnsi="Arial" w:cs="Arial"/>
          <w:i/>
          <w:iCs/>
          <w:kern w:val="0"/>
          <w:sz w:val="20"/>
          <w:szCs w:val="20"/>
          <w:lang w:eastAsia="en-AU"/>
          <w14:ligatures w14:val="none"/>
        </w:rPr>
        <w:t xml:space="preserve">Marine and Coastal Act </w:t>
      </w:r>
      <w:r w:rsidR="00C63AEB" w:rsidRPr="00346041">
        <w:rPr>
          <w:rFonts w:ascii="Arial" w:eastAsia="Times New Roman" w:hAnsi="Arial" w:cs="Arial"/>
          <w:i/>
          <w:iCs/>
          <w:kern w:val="0"/>
          <w:sz w:val="20"/>
          <w:szCs w:val="20"/>
          <w:lang w:eastAsia="en-AU"/>
          <w14:ligatures w14:val="none"/>
        </w:rPr>
        <w:t>2018</w:t>
      </w:r>
      <w:r w:rsidR="00C63AEB">
        <w:rPr>
          <w:rFonts w:ascii="Arial" w:eastAsia="Times New Roman" w:hAnsi="Arial" w:cs="Arial"/>
          <w:kern w:val="0"/>
          <w:sz w:val="20"/>
          <w:szCs w:val="20"/>
          <w:lang w:eastAsia="en-AU"/>
          <w14:ligatures w14:val="none"/>
        </w:rPr>
        <w:t xml:space="preserve"> </w:t>
      </w:r>
      <w:r w:rsidR="005A5960" w:rsidRPr="005A5960">
        <w:rPr>
          <w:rFonts w:ascii="Arial" w:eastAsia="Times New Roman" w:hAnsi="Arial" w:cs="Arial"/>
          <w:kern w:val="0"/>
          <w:sz w:val="20"/>
          <w:szCs w:val="20"/>
          <w:lang w:eastAsia="en-AU"/>
          <w14:ligatures w14:val="none"/>
        </w:rPr>
        <w:t>consent</w:t>
      </w:r>
      <w:r w:rsidR="00C36DE1">
        <w:rPr>
          <w:rFonts w:ascii="Arial" w:eastAsia="Times New Roman" w:hAnsi="Arial" w:cs="Arial"/>
          <w:kern w:val="0"/>
          <w:sz w:val="20"/>
          <w:szCs w:val="20"/>
          <w:lang w:eastAsia="en-AU"/>
          <w14:ligatures w14:val="none"/>
        </w:rPr>
        <w:t>s</w:t>
      </w:r>
      <w:r w:rsidR="005A5960">
        <w:rPr>
          <w:rFonts w:ascii="Arial" w:eastAsia="Times New Roman" w:hAnsi="Arial" w:cs="Arial"/>
          <w:kern w:val="0"/>
          <w:sz w:val="20"/>
          <w:szCs w:val="20"/>
          <w:lang w:eastAsia="en-AU"/>
          <w14:ligatures w14:val="none"/>
        </w:rPr>
        <w:t xml:space="preserve"> etc</w:t>
      </w:r>
      <w:r w:rsidR="008B3BFE" w:rsidRPr="67BD2D71">
        <w:rPr>
          <w:rFonts w:ascii="Arial" w:eastAsia="Times New Roman" w:hAnsi="Arial" w:cs="Arial"/>
          <w:kern w:val="0"/>
          <w:sz w:val="20"/>
          <w:szCs w:val="20"/>
          <w:lang w:eastAsia="en-AU"/>
          <w14:ligatures w14:val="none"/>
        </w:rPr>
        <w:t>)</w:t>
      </w:r>
      <w:r w:rsidRPr="67BD2D71">
        <w:rPr>
          <w:rFonts w:ascii="Arial" w:eastAsia="Times New Roman" w:hAnsi="Arial" w:cs="Arial"/>
          <w:kern w:val="0"/>
          <w:sz w:val="20"/>
          <w:szCs w:val="20"/>
          <w:lang w:eastAsia="en-AU"/>
          <w14:ligatures w14:val="none"/>
        </w:rPr>
        <w:t>.</w:t>
      </w:r>
    </w:p>
    <w:tbl>
      <w:tblPr>
        <w:tblStyle w:val="TableGrid"/>
        <w:tblW w:w="9498" w:type="dxa"/>
        <w:tblInd w:w="562" w:type="dxa"/>
        <w:tblLook w:val="04A0" w:firstRow="1" w:lastRow="0" w:firstColumn="1" w:lastColumn="0" w:noHBand="0" w:noVBand="1"/>
      </w:tblPr>
      <w:tblGrid>
        <w:gridCol w:w="1985"/>
        <w:gridCol w:w="7513"/>
      </w:tblGrid>
      <w:tr w:rsidR="00DB6AD0" w:rsidRPr="00D2327B" w14:paraId="5D874570" w14:textId="77777777" w:rsidTr="00336ED2">
        <w:tc>
          <w:tcPr>
            <w:tcW w:w="1985" w:type="dxa"/>
            <w:vAlign w:val="center"/>
          </w:tcPr>
          <w:p w14:paraId="495034B8" w14:textId="001B9460" w:rsidR="00DB6AD0" w:rsidRPr="00D2327B" w:rsidRDefault="00DB6AD0" w:rsidP="007C31F2">
            <w:pPr>
              <w:jc w:val="center"/>
              <w:rPr>
                <w:rFonts w:ascii="Arial" w:hAnsi="Arial" w:cs="Arial"/>
                <w:sz w:val="20"/>
                <w:szCs w:val="20"/>
              </w:rPr>
            </w:pPr>
            <w:r>
              <w:rPr>
                <w:rFonts w:ascii="Arial" w:hAnsi="Arial" w:cs="Arial"/>
                <w:sz w:val="20"/>
                <w:szCs w:val="20"/>
              </w:rPr>
              <w:t>Attachment number</w:t>
            </w:r>
          </w:p>
        </w:tc>
        <w:tc>
          <w:tcPr>
            <w:tcW w:w="7513" w:type="dxa"/>
            <w:vAlign w:val="center"/>
          </w:tcPr>
          <w:p w14:paraId="25036105" w14:textId="44BB4375" w:rsidR="00DB6AD0" w:rsidRPr="00D2327B" w:rsidRDefault="00DB6AD0" w:rsidP="007C31F2">
            <w:pPr>
              <w:jc w:val="center"/>
              <w:rPr>
                <w:rFonts w:ascii="Arial" w:hAnsi="Arial" w:cs="Arial"/>
                <w:sz w:val="20"/>
                <w:szCs w:val="20"/>
              </w:rPr>
            </w:pPr>
            <w:r>
              <w:rPr>
                <w:rFonts w:ascii="Arial" w:hAnsi="Arial" w:cs="Arial"/>
                <w:sz w:val="20"/>
                <w:szCs w:val="20"/>
              </w:rPr>
              <w:t>Description</w:t>
            </w:r>
          </w:p>
        </w:tc>
      </w:tr>
      <w:tr w:rsidR="00DB6AD0" w:rsidRPr="00D2327B" w14:paraId="294ABB02" w14:textId="77777777" w:rsidTr="00336ED2">
        <w:tc>
          <w:tcPr>
            <w:tcW w:w="1985" w:type="dxa"/>
            <w:vAlign w:val="center"/>
          </w:tcPr>
          <w:p w14:paraId="297FD339" w14:textId="77777777" w:rsidR="00DB6AD0" w:rsidRPr="00D2327B" w:rsidRDefault="00DB6AD0" w:rsidP="00DB6AD0">
            <w:pPr>
              <w:jc w:val="center"/>
              <w:rPr>
                <w:rFonts w:ascii="Arial" w:hAnsi="Arial" w:cs="Arial"/>
                <w:sz w:val="20"/>
                <w:szCs w:val="20"/>
              </w:rPr>
            </w:pPr>
          </w:p>
        </w:tc>
        <w:tc>
          <w:tcPr>
            <w:tcW w:w="7513" w:type="dxa"/>
            <w:vAlign w:val="center"/>
          </w:tcPr>
          <w:p w14:paraId="27D6FD03" w14:textId="2C942865" w:rsidR="00DB6AD0" w:rsidRPr="00D2327B" w:rsidRDefault="00DB6AD0" w:rsidP="007C31F2">
            <w:pPr>
              <w:rPr>
                <w:rFonts w:ascii="Arial" w:hAnsi="Arial" w:cs="Arial"/>
                <w:sz w:val="20"/>
                <w:szCs w:val="20"/>
              </w:rPr>
            </w:pPr>
          </w:p>
        </w:tc>
      </w:tr>
      <w:tr w:rsidR="00DB6AD0" w:rsidRPr="00D2327B" w14:paraId="16839B3C" w14:textId="77777777" w:rsidTr="00336ED2">
        <w:tc>
          <w:tcPr>
            <w:tcW w:w="1985" w:type="dxa"/>
            <w:vAlign w:val="center"/>
          </w:tcPr>
          <w:p w14:paraId="32F50E13" w14:textId="77777777" w:rsidR="00DB6AD0" w:rsidRPr="00D2327B" w:rsidRDefault="00DB6AD0" w:rsidP="00DB6AD0">
            <w:pPr>
              <w:jc w:val="center"/>
              <w:rPr>
                <w:rFonts w:ascii="Arial" w:hAnsi="Arial" w:cs="Arial"/>
                <w:sz w:val="20"/>
                <w:szCs w:val="20"/>
              </w:rPr>
            </w:pPr>
          </w:p>
        </w:tc>
        <w:tc>
          <w:tcPr>
            <w:tcW w:w="7513" w:type="dxa"/>
            <w:vAlign w:val="center"/>
          </w:tcPr>
          <w:p w14:paraId="7E29BA47" w14:textId="4E8A6988" w:rsidR="00DB6AD0" w:rsidRPr="00D2327B" w:rsidRDefault="00DB6AD0" w:rsidP="007C31F2">
            <w:pPr>
              <w:rPr>
                <w:rFonts w:ascii="Arial" w:hAnsi="Arial" w:cs="Arial"/>
                <w:sz w:val="20"/>
                <w:szCs w:val="20"/>
              </w:rPr>
            </w:pPr>
          </w:p>
        </w:tc>
      </w:tr>
      <w:tr w:rsidR="00DB6AD0" w:rsidRPr="00D2327B" w14:paraId="5FB3FC5C" w14:textId="77777777" w:rsidTr="00336ED2">
        <w:tc>
          <w:tcPr>
            <w:tcW w:w="1985" w:type="dxa"/>
            <w:vAlign w:val="center"/>
          </w:tcPr>
          <w:p w14:paraId="51E7000C" w14:textId="77777777" w:rsidR="00DB6AD0" w:rsidRPr="00D2327B" w:rsidRDefault="00DB6AD0" w:rsidP="00DB6AD0">
            <w:pPr>
              <w:jc w:val="center"/>
              <w:rPr>
                <w:rFonts w:ascii="Arial" w:hAnsi="Arial" w:cs="Arial"/>
                <w:sz w:val="20"/>
                <w:szCs w:val="20"/>
              </w:rPr>
            </w:pPr>
          </w:p>
        </w:tc>
        <w:tc>
          <w:tcPr>
            <w:tcW w:w="7513" w:type="dxa"/>
            <w:vAlign w:val="center"/>
          </w:tcPr>
          <w:p w14:paraId="25F9AF7E" w14:textId="1EF9E88B" w:rsidR="00DB6AD0" w:rsidRPr="00D2327B" w:rsidRDefault="00DB6AD0" w:rsidP="007C31F2">
            <w:pPr>
              <w:rPr>
                <w:rFonts w:ascii="Arial" w:hAnsi="Arial" w:cs="Arial"/>
                <w:sz w:val="20"/>
                <w:szCs w:val="20"/>
              </w:rPr>
            </w:pPr>
          </w:p>
        </w:tc>
      </w:tr>
      <w:tr w:rsidR="00DB6AD0" w:rsidRPr="00D2327B" w14:paraId="561616A8" w14:textId="77777777" w:rsidTr="00336ED2">
        <w:tc>
          <w:tcPr>
            <w:tcW w:w="1985" w:type="dxa"/>
            <w:vAlign w:val="center"/>
          </w:tcPr>
          <w:p w14:paraId="16E52BD1" w14:textId="77777777" w:rsidR="00DB6AD0" w:rsidRPr="00D2327B" w:rsidRDefault="00DB6AD0" w:rsidP="00DB6AD0">
            <w:pPr>
              <w:jc w:val="center"/>
              <w:rPr>
                <w:rFonts w:ascii="Arial" w:hAnsi="Arial" w:cs="Arial"/>
                <w:sz w:val="20"/>
                <w:szCs w:val="20"/>
              </w:rPr>
            </w:pPr>
          </w:p>
        </w:tc>
        <w:tc>
          <w:tcPr>
            <w:tcW w:w="7513" w:type="dxa"/>
            <w:vAlign w:val="center"/>
          </w:tcPr>
          <w:p w14:paraId="70CEB4F5" w14:textId="77777777" w:rsidR="00DB6AD0" w:rsidRPr="00D2327B" w:rsidRDefault="00DB6AD0" w:rsidP="007C31F2">
            <w:pPr>
              <w:rPr>
                <w:rFonts w:ascii="Arial" w:hAnsi="Arial" w:cs="Arial"/>
                <w:sz w:val="20"/>
                <w:szCs w:val="20"/>
              </w:rPr>
            </w:pPr>
          </w:p>
        </w:tc>
      </w:tr>
      <w:tr w:rsidR="00DB6AD0" w:rsidRPr="00D2327B" w14:paraId="5AA27FCF" w14:textId="77777777" w:rsidTr="00336ED2">
        <w:tc>
          <w:tcPr>
            <w:tcW w:w="1985" w:type="dxa"/>
            <w:vAlign w:val="center"/>
          </w:tcPr>
          <w:p w14:paraId="2870064C" w14:textId="77777777" w:rsidR="00DB6AD0" w:rsidRPr="00D2327B" w:rsidRDefault="00DB6AD0" w:rsidP="00DB6AD0">
            <w:pPr>
              <w:jc w:val="center"/>
              <w:rPr>
                <w:rFonts w:ascii="Arial" w:hAnsi="Arial" w:cs="Arial"/>
                <w:sz w:val="20"/>
                <w:szCs w:val="20"/>
              </w:rPr>
            </w:pPr>
          </w:p>
        </w:tc>
        <w:tc>
          <w:tcPr>
            <w:tcW w:w="7513" w:type="dxa"/>
            <w:vAlign w:val="center"/>
          </w:tcPr>
          <w:p w14:paraId="6CAE4E39" w14:textId="4B01AF80" w:rsidR="00DB6AD0" w:rsidRPr="00D2327B" w:rsidRDefault="00DB6AD0" w:rsidP="007C31F2">
            <w:pPr>
              <w:rPr>
                <w:rFonts w:ascii="Arial" w:hAnsi="Arial" w:cs="Arial"/>
                <w:sz w:val="20"/>
                <w:szCs w:val="20"/>
              </w:rPr>
            </w:pPr>
          </w:p>
        </w:tc>
      </w:tr>
      <w:tr w:rsidR="00DB6AD0" w:rsidRPr="00D2327B" w14:paraId="78978A70" w14:textId="77777777" w:rsidTr="00336ED2">
        <w:tc>
          <w:tcPr>
            <w:tcW w:w="1985" w:type="dxa"/>
            <w:vAlign w:val="center"/>
          </w:tcPr>
          <w:p w14:paraId="270DFDD8" w14:textId="77777777" w:rsidR="00DB6AD0" w:rsidRPr="00D2327B" w:rsidRDefault="00DB6AD0" w:rsidP="00DB6AD0">
            <w:pPr>
              <w:jc w:val="center"/>
              <w:rPr>
                <w:rFonts w:ascii="Arial" w:hAnsi="Arial" w:cs="Arial"/>
                <w:sz w:val="20"/>
                <w:szCs w:val="20"/>
              </w:rPr>
            </w:pPr>
          </w:p>
        </w:tc>
        <w:tc>
          <w:tcPr>
            <w:tcW w:w="7513" w:type="dxa"/>
            <w:vAlign w:val="center"/>
          </w:tcPr>
          <w:p w14:paraId="5ED0128C" w14:textId="448E0578" w:rsidR="00DB6AD0" w:rsidRPr="00D2327B" w:rsidRDefault="00DB6AD0" w:rsidP="007C31F2">
            <w:pPr>
              <w:rPr>
                <w:rFonts w:ascii="Arial" w:hAnsi="Arial" w:cs="Arial"/>
                <w:sz w:val="20"/>
                <w:szCs w:val="20"/>
              </w:rPr>
            </w:pPr>
          </w:p>
        </w:tc>
      </w:tr>
    </w:tbl>
    <w:p w14:paraId="6F52AD8F" w14:textId="74790560" w:rsidR="008A6A15" w:rsidRDefault="008A6A15" w:rsidP="008A6A15">
      <w:pPr>
        <w:pStyle w:val="ListParagraph"/>
        <w:spacing w:before="120" w:after="120"/>
        <w:ind w:left="567"/>
        <w:contextualSpacing w:val="0"/>
        <w:rPr>
          <w:rFonts w:ascii="Arial" w:eastAsia="Times New Roman" w:hAnsi="Arial" w:cs="Arial"/>
          <w:bCs/>
          <w:kern w:val="0"/>
          <w:sz w:val="20"/>
          <w:szCs w:val="20"/>
          <w:lang w:eastAsia="en-AU"/>
          <w14:ligatures w14:val="none"/>
        </w:rPr>
      </w:pPr>
    </w:p>
    <w:p w14:paraId="5551077A" w14:textId="7A839F38" w:rsidR="00E00AE3" w:rsidRPr="008620A3" w:rsidRDefault="008A6A15" w:rsidP="00A931CB">
      <w:pPr>
        <w:pStyle w:val="ListParagraph"/>
        <w:tabs>
          <w:tab w:val="right" w:pos="10064"/>
        </w:tabs>
        <w:spacing w:before="240" w:after="1000"/>
        <w:ind w:left="568"/>
        <w:contextualSpacing w:val="0"/>
        <w:rPr>
          <w:rFonts w:ascii="Arial" w:eastAsia="Times New Roman" w:hAnsi="Arial" w:cs="Arial"/>
          <w:bCs/>
          <w:kern w:val="0"/>
          <w:sz w:val="20"/>
          <w:szCs w:val="20"/>
          <w:lang w:eastAsia="en-AU"/>
          <w14:ligatures w14:val="none"/>
        </w:rPr>
      </w:pPr>
      <w:r w:rsidRPr="008A6A15">
        <w:rPr>
          <w:rFonts w:ascii="Arial" w:eastAsia="Times New Roman" w:hAnsi="Arial" w:cs="Arial"/>
          <w:bCs/>
          <w:noProof/>
          <w:kern w:val="0"/>
          <w:sz w:val="20"/>
          <w:szCs w:val="20"/>
          <w:lang w:eastAsia="en-AU"/>
          <w14:ligatures w14:val="none"/>
        </w:rPr>
        <mc:AlternateContent>
          <mc:Choice Requires="wps">
            <w:drawing>
              <wp:anchor distT="45720" distB="45720" distL="114300" distR="114300" simplePos="0" relativeHeight="251658240" behindDoc="1" locked="0" layoutInCell="1" allowOverlap="1" wp14:anchorId="1C30F4EB" wp14:editId="061C17DC">
                <wp:simplePos x="0" y="0"/>
                <wp:positionH relativeFrom="margin">
                  <wp:align>right</wp:align>
                </wp:positionH>
                <wp:positionV relativeFrom="paragraph">
                  <wp:posOffset>90170</wp:posOffset>
                </wp:positionV>
                <wp:extent cx="6000750" cy="1701800"/>
                <wp:effectExtent l="0" t="0" r="19050" b="1270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00750" cy="1701800"/>
                        </a:xfrm>
                        <a:prstGeom prst="rect">
                          <a:avLst/>
                        </a:prstGeom>
                        <a:solidFill>
                          <a:schemeClr val="bg1">
                            <a:lumMod val="95000"/>
                          </a:schemeClr>
                        </a:solidFill>
                        <a:ln w="9525">
                          <a:solidFill>
                            <a:srgbClr val="000000"/>
                          </a:solidFill>
                          <a:miter lim="800000"/>
                          <a:headEnd/>
                          <a:tailEnd/>
                        </a:ln>
                      </wps:spPr>
                      <wps:txbx>
                        <w:txbxContent>
                          <w:p w14:paraId="6DA87FB5" w14:textId="77777777" w:rsidR="008A6A15" w:rsidRDefault="008A6A15" w:rsidP="008A6A15">
                            <w:pPr>
                              <w:pStyle w:val="ListParagraph"/>
                              <w:spacing w:before="120" w:after="120"/>
                              <w:ind w:left="567"/>
                              <w:contextualSpacing w:val="0"/>
                              <w:rPr>
                                <w:rFonts w:ascii="Arial" w:eastAsia="Times New Roman" w:hAnsi="Arial" w:cs="Arial"/>
                                <w:bCs/>
                                <w:kern w:val="0"/>
                                <w:sz w:val="20"/>
                                <w:szCs w:val="20"/>
                                <w:lang w:eastAsia="en-AU"/>
                                <w14:ligatures w14:val="none"/>
                              </w:rPr>
                            </w:pPr>
                            <w:r w:rsidRPr="00447AE6">
                              <w:rPr>
                                <w:rFonts w:ascii="Arial" w:eastAsia="Times New Roman" w:hAnsi="Arial" w:cs="Arial"/>
                                <w:bCs/>
                                <w:kern w:val="0"/>
                                <w:sz w:val="20"/>
                                <w:szCs w:val="20"/>
                                <w:lang w:eastAsia="en-AU"/>
                                <w14:ligatures w14:val="none"/>
                              </w:rPr>
                              <w:t xml:space="preserve">Complete permit applications are generally processed by DEECA within 20 working days of submission. </w:t>
                            </w:r>
                          </w:p>
                          <w:p w14:paraId="743823B5" w14:textId="31059F73" w:rsidR="008A6A15" w:rsidRDefault="008A6A15" w:rsidP="008A6A15">
                            <w:pPr>
                              <w:pStyle w:val="ListParagraph"/>
                              <w:spacing w:before="120" w:after="120"/>
                              <w:ind w:left="567"/>
                              <w:contextualSpacing w:val="0"/>
                              <w:rPr>
                                <w:rFonts w:ascii="Arial" w:eastAsia="Times New Roman" w:hAnsi="Arial" w:cs="Arial"/>
                                <w:bCs/>
                                <w:kern w:val="0"/>
                                <w:sz w:val="20"/>
                                <w:szCs w:val="20"/>
                                <w:lang w:eastAsia="en-AU"/>
                                <w14:ligatures w14:val="none"/>
                              </w:rPr>
                            </w:pPr>
                            <w:r>
                              <w:rPr>
                                <w:rFonts w:ascii="Arial" w:eastAsia="Times New Roman" w:hAnsi="Arial" w:cs="Arial"/>
                                <w:bCs/>
                                <w:kern w:val="0"/>
                                <w:sz w:val="20"/>
                                <w:szCs w:val="20"/>
                                <w:lang w:eastAsia="en-AU"/>
                                <w14:ligatures w14:val="none"/>
                              </w:rPr>
                              <w:t xml:space="preserve">Return this form and any attachments to the relevant </w:t>
                            </w:r>
                            <w:r w:rsidR="00C26FB2">
                              <w:rPr>
                                <w:rFonts w:ascii="Arial" w:eastAsia="Times New Roman" w:hAnsi="Arial" w:cs="Arial"/>
                                <w:bCs/>
                                <w:kern w:val="0"/>
                                <w:sz w:val="20"/>
                                <w:szCs w:val="20"/>
                                <w:lang w:eastAsia="en-AU"/>
                                <w14:ligatures w14:val="none"/>
                              </w:rPr>
                              <w:t>Biodiversity Assessment Services (BAS</w:t>
                            </w:r>
                            <w:r>
                              <w:rPr>
                                <w:rFonts w:ascii="Arial" w:eastAsia="Times New Roman" w:hAnsi="Arial" w:cs="Arial"/>
                                <w:bCs/>
                                <w:kern w:val="0"/>
                                <w:sz w:val="20"/>
                                <w:szCs w:val="20"/>
                                <w:lang w:eastAsia="en-AU"/>
                                <w14:ligatures w14:val="none"/>
                              </w:rPr>
                              <w:t>) team:</w:t>
                            </w:r>
                          </w:p>
                          <w:p w14:paraId="28BED8C2" w14:textId="40A49301" w:rsidR="008A6A15" w:rsidRDefault="00EE7729" w:rsidP="008A6A15">
                            <w:pPr>
                              <w:pStyle w:val="ListParagraph"/>
                              <w:numPr>
                                <w:ilvl w:val="0"/>
                                <w:numId w:val="9"/>
                              </w:numPr>
                              <w:spacing w:before="120" w:after="120"/>
                              <w:ind w:left="993" w:hanging="284"/>
                              <w:contextualSpacing w:val="0"/>
                              <w:rPr>
                                <w:rFonts w:ascii="Arial" w:eastAsia="Times New Roman" w:hAnsi="Arial" w:cs="Arial"/>
                                <w:bCs/>
                                <w:kern w:val="0"/>
                                <w:sz w:val="20"/>
                                <w:szCs w:val="20"/>
                                <w:lang w:eastAsia="en-AU"/>
                                <w14:ligatures w14:val="none"/>
                              </w:rPr>
                            </w:pPr>
                            <w:r>
                              <w:rPr>
                                <w:rFonts w:ascii="Arial" w:eastAsia="Times New Roman" w:hAnsi="Arial" w:cs="Arial"/>
                                <w:b/>
                                <w:kern w:val="0"/>
                                <w:sz w:val="20"/>
                                <w:szCs w:val="20"/>
                                <w:lang w:eastAsia="en-AU"/>
                                <w14:ligatures w14:val="none"/>
                              </w:rPr>
                              <w:t xml:space="preserve">West hub </w:t>
                            </w:r>
                            <w:r>
                              <w:rPr>
                                <w:rFonts w:ascii="Arial" w:eastAsia="Times New Roman" w:hAnsi="Arial" w:cs="Arial"/>
                                <w:bCs/>
                                <w:kern w:val="0"/>
                                <w:sz w:val="20"/>
                                <w:szCs w:val="20"/>
                                <w:lang w:eastAsia="en-AU"/>
                                <w14:ligatures w14:val="none"/>
                              </w:rPr>
                              <w:t>(</w:t>
                            </w:r>
                            <w:r w:rsidR="008A6A15">
                              <w:rPr>
                                <w:rFonts w:ascii="Arial" w:eastAsia="Times New Roman" w:hAnsi="Arial" w:cs="Arial"/>
                                <w:bCs/>
                                <w:kern w:val="0"/>
                                <w:sz w:val="20"/>
                                <w:szCs w:val="20"/>
                                <w:lang w:eastAsia="en-AU"/>
                                <w14:ligatures w14:val="none"/>
                              </w:rPr>
                              <w:t xml:space="preserve">Barwon </w:t>
                            </w:r>
                            <w:proofErr w:type="gramStart"/>
                            <w:r w:rsidR="008A6A15">
                              <w:rPr>
                                <w:rFonts w:ascii="Arial" w:eastAsia="Times New Roman" w:hAnsi="Arial" w:cs="Arial"/>
                                <w:bCs/>
                                <w:kern w:val="0"/>
                                <w:sz w:val="20"/>
                                <w:szCs w:val="20"/>
                                <w:lang w:eastAsia="en-AU"/>
                                <w14:ligatures w14:val="none"/>
                              </w:rPr>
                              <w:t>South West</w:t>
                            </w:r>
                            <w:proofErr w:type="gramEnd"/>
                            <w:r>
                              <w:rPr>
                                <w:rFonts w:ascii="Arial" w:eastAsia="Times New Roman" w:hAnsi="Arial" w:cs="Arial"/>
                                <w:bCs/>
                                <w:kern w:val="0"/>
                                <w:sz w:val="20"/>
                                <w:szCs w:val="20"/>
                                <w:lang w:eastAsia="en-AU"/>
                                <w14:ligatures w14:val="none"/>
                              </w:rPr>
                              <w:t xml:space="preserve"> and Grampians)</w:t>
                            </w:r>
                            <w:r w:rsidR="008A6A15">
                              <w:rPr>
                                <w:rFonts w:ascii="Arial" w:eastAsia="Times New Roman" w:hAnsi="Arial" w:cs="Arial"/>
                                <w:bCs/>
                                <w:kern w:val="0"/>
                                <w:sz w:val="20"/>
                                <w:szCs w:val="20"/>
                                <w:lang w:eastAsia="en-AU"/>
                                <w14:ligatures w14:val="none"/>
                              </w:rPr>
                              <w:t xml:space="preserve"> </w:t>
                            </w:r>
                            <w:r>
                              <w:rPr>
                                <w:rFonts w:ascii="Arial" w:eastAsia="Times New Roman" w:hAnsi="Arial" w:cs="Arial"/>
                                <w:bCs/>
                                <w:kern w:val="0"/>
                                <w:sz w:val="20"/>
                                <w:szCs w:val="20"/>
                                <w:lang w:eastAsia="en-AU"/>
                                <w14:ligatures w14:val="none"/>
                              </w:rPr>
                              <w:t xml:space="preserve">– </w:t>
                            </w:r>
                            <w:hyperlink r:id="rId23" w:history="1">
                              <w:r w:rsidRPr="00734449">
                                <w:rPr>
                                  <w:rStyle w:val="Hyperlink"/>
                                  <w:rFonts w:ascii="Arial" w:eastAsia="Times New Roman" w:hAnsi="Arial" w:cs="Arial"/>
                                  <w:bCs/>
                                  <w:kern w:val="0"/>
                                  <w:sz w:val="20"/>
                                  <w:szCs w:val="20"/>
                                  <w:lang w:eastAsia="en-AU"/>
                                  <w14:ligatures w14:val="none"/>
                                </w:rPr>
                                <w:t>bas.west@deeca.vic.gov.au</w:t>
                              </w:r>
                            </w:hyperlink>
                            <w:r>
                              <w:rPr>
                                <w:rFonts w:ascii="Arial" w:eastAsia="Times New Roman" w:hAnsi="Arial" w:cs="Arial"/>
                                <w:bCs/>
                                <w:kern w:val="0"/>
                                <w:sz w:val="20"/>
                                <w:szCs w:val="20"/>
                                <w:lang w:eastAsia="en-AU"/>
                                <w14:ligatures w14:val="none"/>
                              </w:rPr>
                              <w:t xml:space="preserve">  </w:t>
                            </w:r>
                          </w:p>
                          <w:p w14:paraId="3C8E43A6" w14:textId="6F3A9071" w:rsidR="008A6A15" w:rsidRPr="00EE7729" w:rsidRDefault="00EE7729" w:rsidP="008A6A15">
                            <w:pPr>
                              <w:pStyle w:val="ListParagraph"/>
                              <w:numPr>
                                <w:ilvl w:val="0"/>
                                <w:numId w:val="9"/>
                              </w:numPr>
                              <w:spacing w:before="120" w:after="120"/>
                              <w:ind w:left="993" w:hanging="284"/>
                              <w:contextualSpacing w:val="0"/>
                              <w:rPr>
                                <w:rFonts w:ascii="Arial" w:eastAsia="Times New Roman" w:hAnsi="Arial" w:cs="Arial"/>
                                <w:b/>
                                <w:kern w:val="0"/>
                                <w:sz w:val="20"/>
                                <w:szCs w:val="20"/>
                                <w:lang w:eastAsia="en-AU"/>
                                <w14:ligatures w14:val="none"/>
                              </w:rPr>
                            </w:pPr>
                            <w:r>
                              <w:rPr>
                                <w:rFonts w:ascii="Arial" w:eastAsia="Times New Roman" w:hAnsi="Arial" w:cs="Arial"/>
                                <w:b/>
                                <w:kern w:val="0"/>
                                <w:sz w:val="20"/>
                                <w:szCs w:val="20"/>
                                <w:lang w:eastAsia="en-AU"/>
                                <w14:ligatures w14:val="none"/>
                              </w:rPr>
                              <w:t>North-Central hub</w:t>
                            </w:r>
                            <w:r>
                              <w:rPr>
                                <w:rFonts w:ascii="Arial" w:eastAsia="Times New Roman" w:hAnsi="Arial" w:cs="Arial"/>
                                <w:bCs/>
                                <w:kern w:val="0"/>
                                <w:sz w:val="20"/>
                                <w:szCs w:val="20"/>
                                <w:lang w:eastAsia="en-AU"/>
                                <w14:ligatures w14:val="none"/>
                              </w:rPr>
                              <w:t xml:space="preserve"> (Loddon Mallee and Port Phillip) – </w:t>
                            </w:r>
                            <w:hyperlink r:id="rId24" w:history="1">
                              <w:r w:rsidRPr="00734449">
                                <w:rPr>
                                  <w:rStyle w:val="Hyperlink"/>
                                  <w:rFonts w:ascii="Arial" w:eastAsia="Times New Roman" w:hAnsi="Arial" w:cs="Arial"/>
                                  <w:bCs/>
                                  <w:kern w:val="0"/>
                                  <w:sz w:val="20"/>
                                  <w:szCs w:val="20"/>
                                  <w:lang w:eastAsia="en-AU"/>
                                  <w14:ligatures w14:val="none"/>
                                </w:rPr>
                                <w:t>bas.northcentral@deeca.vic.gov.au</w:t>
                              </w:r>
                            </w:hyperlink>
                            <w:r>
                              <w:rPr>
                                <w:rFonts w:ascii="Arial" w:eastAsia="Times New Roman" w:hAnsi="Arial" w:cs="Arial"/>
                                <w:bCs/>
                                <w:kern w:val="0"/>
                                <w:sz w:val="20"/>
                                <w:szCs w:val="20"/>
                                <w:lang w:eastAsia="en-AU"/>
                                <w14:ligatures w14:val="none"/>
                              </w:rPr>
                              <w:t xml:space="preserve"> </w:t>
                            </w:r>
                          </w:p>
                          <w:p w14:paraId="7C0B2AD5" w14:textId="305BA94D" w:rsidR="008A6A15" w:rsidRPr="00C26FB2" w:rsidRDefault="00C26FB2" w:rsidP="00C26FB2">
                            <w:pPr>
                              <w:pStyle w:val="ListParagraph"/>
                              <w:numPr>
                                <w:ilvl w:val="0"/>
                                <w:numId w:val="9"/>
                              </w:numPr>
                              <w:spacing w:before="120" w:after="120"/>
                              <w:ind w:left="993" w:hanging="284"/>
                              <w:contextualSpacing w:val="0"/>
                              <w:rPr>
                                <w:rFonts w:ascii="Arial" w:eastAsia="Times New Roman" w:hAnsi="Arial" w:cs="Arial"/>
                                <w:b/>
                                <w:kern w:val="0"/>
                                <w:sz w:val="20"/>
                                <w:szCs w:val="20"/>
                                <w:lang w:eastAsia="en-AU"/>
                                <w14:ligatures w14:val="none"/>
                              </w:rPr>
                            </w:pPr>
                            <w:r>
                              <w:rPr>
                                <w:rFonts w:ascii="Arial" w:eastAsia="Times New Roman" w:hAnsi="Arial" w:cs="Arial"/>
                                <w:b/>
                                <w:kern w:val="0"/>
                                <w:sz w:val="20"/>
                                <w:szCs w:val="20"/>
                                <w:lang w:eastAsia="en-AU"/>
                                <w14:ligatures w14:val="none"/>
                              </w:rPr>
                              <w:t>East hub</w:t>
                            </w:r>
                            <w:r>
                              <w:rPr>
                                <w:rFonts w:ascii="Arial" w:eastAsia="Times New Roman" w:hAnsi="Arial" w:cs="Arial"/>
                                <w:bCs/>
                                <w:kern w:val="0"/>
                                <w:sz w:val="20"/>
                                <w:szCs w:val="20"/>
                                <w:lang w:eastAsia="en-AU"/>
                                <w14:ligatures w14:val="none"/>
                              </w:rPr>
                              <w:t xml:space="preserve"> (Gippsland and Hume) – </w:t>
                            </w:r>
                            <w:hyperlink r:id="rId25" w:history="1">
                              <w:r w:rsidRPr="00734449">
                                <w:rPr>
                                  <w:rStyle w:val="Hyperlink"/>
                                  <w:rFonts w:ascii="Arial" w:eastAsia="Times New Roman" w:hAnsi="Arial" w:cs="Arial"/>
                                  <w:bCs/>
                                  <w:kern w:val="0"/>
                                  <w:sz w:val="20"/>
                                  <w:szCs w:val="20"/>
                                  <w:lang w:eastAsia="en-AU"/>
                                  <w14:ligatures w14:val="none"/>
                                </w:rPr>
                                <w:t>bas.east@deeca.vic.gov.au</w:t>
                              </w:r>
                            </w:hyperlink>
                            <w:r>
                              <w:rPr>
                                <w:rFonts w:ascii="Arial" w:eastAsia="Times New Roman" w:hAnsi="Arial" w:cs="Arial"/>
                                <w:bCs/>
                                <w:kern w:val="0"/>
                                <w:sz w:val="20"/>
                                <w:szCs w:val="20"/>
                                <w:lang w:eastAsia="en-AU"/>
                                <w14:ligatures w14:val="none"/>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C30F4EB" id="_x0000_t202" coordsize="21600,21600" o:spt="202" path="m,l,21600r21600,l21600,xe">
                <v:stroke joinstyle="miter"/>
                <v:path gradientshapeok="t" o:connecttype="rect"/>
              </v:shapetype>
              <v:shape id="Text Box 2" o:spid="_x0000_s1026" type="#_x0000_t202" style="position:absolute;left:0;text-align:left;margin-left:421.3pt;margin-top:7.1pt;width:472.5pt;height:134pt;z-index:-251658240;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lATLJQIAAEMEAAAOAAAAZHJzL2Uyb0RvYy54bWysU8Fu2zAMvQ/YPwi6L7aDpGmMOEWXrsOA&#10;rhvQ7QNkWY6FSaImKbG7rx8lO2m63YZdBFGkHvkeyc3NoBU5CuclmIoWs5wSYTg00uwr+v3b/btr&#10;SnxgpmEKjKjos/D0Zvv2zaa3pZhDB6oRjiCI8WVvK9qFYMss87wTmvkZWGHQ2YLTLKDp9lnjWI/o&#10;WmXzPL/KenCNdcCF9/h6NzrpNuG3reDhS9t6EYiqKNYW0unSWccz225YuXfMdpJPZbB/qEIzaTDp&#10;GeqOBUYOTv4FpSV34KENMw46g7aVXCQOyKbI/2Dz1DErEhcUx9uzTP7/wfLH45P96kgY3sOADUwk&#10;vH0A/sMTA7uOmb24dQ76TrAGExdRsqy3vpy+Rql96SNI3X+GBpvMDgES0NA6HVVBngTRsQHPZ9HF&#10;EAjHx6s8z1dLdHH0Fau8uM5TWzJWnr5b58NHAZrES0UddjXBs+ODD7EcVp5CYjYPSjb3UqlkxEkS&#10;O+XIkeEM1PuRojporHV8Wy+xhEQL/57CE+orJGVIX9H1cr4cRXqVxe3rcw5EuwC8DNMy4LQrqSuK&#10;LKcgVkZpP5gmzWJgUo13ZKXMpHWUdxQ6DPWAgVHzGppnVN3BONW4hXjpwP2ipMeJrqj/eWBOUKI+&#10;Gezculgs4gokY7FczdFwl5760sMMR6iKBkrG6y6ktYmaGrjFDrcyaf9SyVQrTmoSb9qquAqXdop6&#10;2f3tbwAAAP//AwBQSwMEFAAGAAgAAAAhAIdPF23cAAAABwEAAA8AAABkcnMvZG93bnJldi54bWxM&#10;j8FOwzAQRO+V+AdrkXprHaxStSFOhUC9VEKIFg7cnHibRMTryHba8PcsJzjOzGrmbbGbXC8uGGLn&#10;ScPdMgOBVHvbUaPh/bRfbEDEZMia3hNq+MYIu/JmVpjc+iu94eWYGsElFHOjoU1pyKWMdYvOxKUf&#10;kDg7++BMYhkaaYO5crnrpcqytXSmI15ozYBPLdZfx9FpcC8VHT7p4K0dT+E5rV8/cHvWen47PT6A&#10;SDilv2P4xWd0KJmp8iPZKHoN/Ehid6VAcLpd3bNRaVAbpUCWhfzPX/4AAAD//wMAUEsBAi0AFAAG&#10;AAgAAAAhALaDOJL+AAAA4QEAABMAAAAAAAAAAAAAAAAAAAAAAFtDb250ZW50X1R5cGVzXS54bWxQ&#10;SwECLQAUAAYACAAAACEAOP0h/9YAAACUAQAACwAAAAAAAAAAAAAAAAAvAQAAX3JlbHMvLnJlbHNQ&#10;SwECLQAUAAYACAAAACEA7JQEyyUCAABDBAAADgAAAAAAAAAAAAAAAAAuAgAAZHJzL2Uyb0RvYy54&#10;bWxQSwECLQAUAAYACAAAACEAh08XbdwAAAAHAQAADwAAAAAAAAAAAAAAAAB/BAAAZHJzL2Rvd25y&#10;ZXYueG1sUEsFBgAAAAAEAAQA8wAAAIgFAAAAAA==&#10;" fillcolor="#f2f2f2 [3052]">
                <v:textbox>
                  <w:txbxContent>
                    <w:p w14:paraId="6DA87FB5" w14:textId="77777777" w:rsidR="008A6A15" w:rsidRDefault="008A6A15" w:rsidP="008A6A15">
                      <w:pPr>
                        <w:pStyle w:val="ListParagraph"/>
                        <w:spacing w:before="120" w:after="120"/>
                        <w:ind w:left="567"/>
                        <w:contextualSpacing w:val="0"/>
                        <w:rPr>
                          <w:rFonts w:ascii="Arial" w:eastAsia="Times New Roman" w:hAnsi="Arial" w:cs="Arial"/>
                          <w:bCs/>
                          <w:kern w:val="0"/>
                          <w:sz w:val="20"/>
                          <w:szCs w:val="20"/>
                          <w:lang w:eastAsia="en-AU"/>
                          <w14:ligatures w14:val="none"/>
                        </w:rPr>
                      </w:pPr>
                      <w:r w:rsidRPr="00447AE6">
                        <w:rPr>
                          <w:rFonts w:ascii="Arial" w:eastAsia="Times New Roman" w:hAnsi="Arial" w:cs="Arial"/>
                          <w:bCs/>
                          <w:kern w:val="0"/>
                          <w:sz w:val="20"/>
                          <w:szCs w:val="20"/>
                          <w:lang w:eastAsia="en-AU"/>
                          <w14:ligatures w14:val="none"/>
                        </w:rPr>
                        <w:t xml:space="preserve">Complete permit applications are generally processed by DEECA within 20 working days of submission. </w:t>
                      </w:r>
                    </w:p>
                    <w:p w14:paraId="743823B5" w14:textId="31059F73" w:rsidR="008A6A15" w:rsidRDefault="008A6A15" w:rsidP="008A6A15">
                      <w:pPr>
                        <w:pStyle w:val="ListParagraph"/>
                        <w:spacing w:before="120" w:after="120"/>
                        <w:ind w:left="567"/>
                        <w:contextualSpacing w:val="0"/>
                        <w:rPr>
                          <w:rFonts w:ascii="Arial" w:eastAsia="Times New Roman" w:hAnsi="Arial" w:cs="Arial"/>
                          <w:bCs/>
                          <w:kern w:val="0"/>
                          <w:sz w:val="20"/>
                          <w:szCs w:val="20"/>
                          <w:lang w:eastAsia="en-AU"/>
                          <w14:ligatures w14:val="none"/>
                        </w:rPr>
                      </w:pPr>
                      <w:r>
                        <w:rPr>
                          <w:rFonts w:ascii="Arial" w:eastAsia="Times New Roman" w:hAnsi="Arial" w:cs="Arial"/>
                          <w:bCs/>
                          <w:kern w:val="0"/>
                          <w:sz w:val="20"/>
                          <w:szCs w:val="20"/>
                          <w:lang w:eastAsia="en-AU"/>
                          <w14:ligatures w14:val="none"/>
                        </w:rPr>
                        <w:t xml:space="preserve">Return this form and any attachments to the relevant </w:t>
                      </w:r>
                      <w:r w:rsidR="00C26FB2">
                        <w:rPr>
                          <w:rFonts w:ascii="Arial" w:eastAsia="Times New Roman" w:hAnsi="Arial" w:cs="Arial"/>
                          <w:bCs/>
                          <w:kern w:val="0"/>
                          <w:sz w:val="20"/>
                          <w:szCs w:val="20"/>
                          <w:lang w:eastAsia="en-AU"/>
                          <w14:ligatures w14:val="none"/>
                        </w:rPr>
                        <w:t>Biodiversity Assessment Services (BAS</w:t>
                      </w:r>
                      <w:r>
                        <w:rPr>
                          <w:rFonts w:ascii="Arial" w:eastAsia="Times New Roman" w:hAnsi="Arial" w:cs="Arial"/>
                          <w:bCs/>
                          <w:kern w:val="0"/>
                          <w:sz w:val="20"/>
                          <w:szCs w:val="20"/>
                          <w:lang w:eastAsia="en-AU"/>
                          <w14:ligatures w14:val="none"/>
                        </w:rPr>
                        <w:t>) team:</w:t>
                      </w:r>
                    </w:p>
                    <w:p w14:paraId="28BED8C2" w14:textId="40A49301" w:rsidR="008A6A15" w:rsidRDefault="00EE7729" w:rsidP="008A6A15">
                      <w:pPr>
                        <w:pStyle w:val="ListParagraph"/>
                        <w:numPr>
                          <w:ilvl w:val="0"/>
                          <w:numId w:val="9"/>
                        </w:numPr>
                        <w:spacing w:before="120" w:after="120"/>
                        <w:ind w:left="993" w:hanging="284"/>
                        <w:contextualSpacing w:val="0"/>
                        <w:rPr>
                          <w:rFonts w:ascii="Arial" w:eastAsia="Times New Roman" w:hAnsi="Arial" w:cs="Arial"/>
                          <w:bCs/>
                          <w:kern w:val="0"/>
                          <w:sz w:val="20"/>
                          <w:szCs w:val="20"/>
                          <w:lang w:eastAsia="en-AU"/>
                          <w14:ligatures w14:val="none"/>
                        </w:rPr>
                      </w:pPr>
                      <w:r>
                        <w:rPr>
                          <w:rFonts w:ascii="Arial" w:eastAsia="Times New Roman" w:hAnsi="Arial" w:cs="Arial"/>
                          <w:b/>
                          <w:kern w:val="0"/>
                          <w:sz w:val="20"/>
                          <w:szCs w:val="20"/>
                          <w:lang w:eastAsia="en-AU"/>
                          <w14:ligatures w14:val="none"/>
                        </w:rPr>
                        <w:t xml:space="preserve">West hub </w:t>
                      </w:r>
                      <w:r>
                        <w:rPr>
                          <w:rFonts w:ascii="Arial" w:eastAsia="Times New Roman" w:hAnsi="Arial" w:cs="Arial"/>
                          <w:bCs/>
                          <w:kern w:val="0"/>
                          <w:sz w:val="20"/>
                          <w:szCs w:val="20"/>
                          <w:lang w:eastAsia="en-AU"/>
                          <w14:ligatures w14:val="none"/>
                        </w:rPr>
                        <w:t>(</w:t>
                      </w:r>
                      <w:r w:rsidR="008A6A15">
                        <w:rPr>
                          <w:rFonts w:ascii="Arial" w:eastAsia="Times New Roman" w:hAnsi="Arial" w:cs="Arial"/>
                          <w:bCs/>
                          <w:kern w:val="0"/>
                          <w:sz w:val="20"/>
                          <w:szCs w:val="20"/>
                          <w:lang w:eastAsia="en-AU"/>
                          <w14:ligatures w14:val="none"/>
                        </w:rPr>
                        <w:t xml:space="preserve">Barwon </w:t>
                      </w:r>
                      <w:proofErr w:type="gramStart"/>
                      <w:r w:rsidR="008A6A15">
                        <w:rPr>
                          <w:rFonts w:ascii="Arial" w:eastAsia="Times New Roman" w:hAnsi="Arial" w:cs="Arial"/>
                          <w:bCs/>
                          <w:kern w:val="0"/>
                          <w:sz w:val="20"/>
                          <w:szCs w:val="20"/>
                          <w:lang w:eastAsia="en-AU"/>
                          <w14:ligatures w14:val="none"/>
                        </w:rPr>
                        <w:t>South West</w:t>
                      </w:r>
                      <w:proofErr w:type="gramEnd"/>
                      <w:r>
                        <w:rPr>
                          <w:rFonts w:ascii="Arial" w:eastAsia="Times New Roman" w:hAnsi="Arial" w:cs="Arial"/>
                          <w:bCs/>
                          <w:kern w:val="0"/>
                          <w:sz w:val="20"/>
                          <w:szCs w:val="20"/>
                          <w:lang w:eastAsia="en-AU"/>
                          <w14:ligatures w14:val="none"/>
                        </w:rPr>
                        <w:t xml:space="preserve"> and Grampians)</w:t>
                      </w:r>
                      <w:r w:rsidR="008A6A15">
                        <w:rPr>
                          <w:rFonts w:ascii="Arial" w:eastAsia="Times New Roman" w:hAnsi="Arial" w:cs="Arial"/>
                          <w:bCs/>
                          <w:kern w:val="0"/>
                          <w:sz w:val="20"/>
                          <w:szCs w:val="20"/>
                          <w:lang w:eastAsia="en-AU"/>
                          <w14:ligatures w14:val="none"/>
                        </w:rPr>
                        <w:t xml:space="preserve"> </w:t>
                      </w:r>
                      <w:r>
                        <w:rPr>
                          <w:rFonts w:ascii="Arial" w:eastAsia="Times New Roman" w:hAnsi="Arial" w:cs="Arial"/>
                          <w:bCs/>
                          <w:kern w:val="0"/>
                          <w:sz w:val="20"/>
                          <w:szCs w:val="20"/>
                          <w:lang w:eastAsia="en-AU"/>
                          <w14:ligatures w14:val="none"/>
                        </w:rPr>
                        <w:t xml:space="preserve">– </w:t>
                      </w:r>
                      <w:hyperlink r:id="rId26" w:history="1">
                        <w:r w:rsidRPr="00734449">
                          <w:rPr>
                            <w:rStyle w:val="Hyperlink"/>
                            <w:rFonts w:ascii="Arial" w:eastAsia="Times New Roman" w:hAnsi="Arial" w:cs="Arial"/>
                            <w:bCs/>
                            <w:kern w:val="0"/>
                            <w:sz w:val="20"/>
                            <w:szCs w:val="20"/>
                            <w:lang w:eastAsia="en-AU"/>
                            <w14:ligatures w14:val="none"/>
                          </w:rPr>
                          <w:t>bas.west@deeca.vic.gov.au</w:t>
                        </w:r>
                      </w:hyperlink>
                      <w:r>
                        <w:rPr>
                          <w:rFonts w:ascii="Arial" w:eastAsia="Times New Roman" w:hAnsi="Arial" w:cs="Arial"/>
                          <w:bCs/>
                          <w:kern w:val="0"/>
                          <w:sz w:val="20"/>
                          <w:szCs w:val="20"/>
                          <w:lang w:eastAsia="en-AU"/>
                          <w14:ligatures w14:val="none"/>
                        </w:rPr>
                        <w:t xml:space="preserve">  </w:t>
                      </w:r>
                    </w:p>
                    <w:p w14:paraId="3C8E43A6" w14:textId="6F3A9071" w:rsidR="008A6A15" w:rsidRPr="00EE7729" w:rsidRDefault="00EE7729" w:rsidP="008A6A15">
                      <w:pPr>
                        <w:pStyle w:val="ListParagraph"/>
                        <w:numPr>
                          <w:ilvl w:val="0"/>
                          <w:numId w:val="9"/>
                        </w:numPr>
                        <w:spacing w:before="120" w:after="120"/>
                        <w:ind w:left="993" w:hanging="284"/>
                        <w:contextualSpacing w:val="0"/>
                        <w:rPr>
                          <w:rFonts w:ascii="Arial" w:eastAsia="Times New Roman" w:hAnsi="Arial" w:cs="Arial"/>
                          <w:b/>
                          <w:kern w:val="0"/>
                          <w:sz w:val="20"/>
                          <w:szCs w:val="20"/>
                          <w:lang w:eastAsia="en-AU"/>
                          <w14:ligatures w14:val="none"/>
                        </w:rPr>
                      </w:pPr>
                      <w:r>
                        <w:rPr>
                          <w:rFonts w:ascii="Arial" w:eastAsia="Times New Roman" w:hAnsi="Arial" w:cs="Arial"/>
                          <w:b/>
                          <w:kern w:val="0"/>
                          <w:sz w:val="20"/>
                          <w:szCs w:val="20"/>
                          <w:lang w:eastAsia="en-AU"/>
                          <w14:ligatures w14:val="none"/>
                        </w:rPr>
                        <w:t>North-Central hub</w:t>
                      </w:r>
                      <w:r>
                        <w:rPr>
                          <w:rFonts w:ascii="Arial" w:eastAsia="Times New Roman" w:hAnsi="Arial" w:cs="Arial"/>
                          <w:bCs/>
                          <w:kern w:val="0"/>
                          <w:sz w:val="20"/>
                          <w:szCs w:val="20"/>
                          <w:lang w:eastAsia="en-AU"/>
                          <w14:ligatures w14:val="none"/>
                        </w:rPr>
                        <w:t xml:space="preserve"> (Loddon Mallee and Port Phillip) – </w:t>
                      </w:r>
                      <w:hyperlink r:id="rId27" w:history="1">
                        <w:r w:rsidRPr="00734449">
                          <w:rPr>
                            <w:rStyle w:val="Hyperlink"/>
                            <w:rFonts w:ascii="Arial" w:eastAsia="Times New Roman" w:hAnsi="Arial" w:cs="Arial"/>
                            <w:bCs/>
                            <w:kern w:val="0"/>
                            <w:sz w:val="20"/>
                            <w:szCs w:val="20"/>
                            <w:lang w:eastAsia="en-AU"/>
                            <w14:ligatures w14:val="none"/>
                          </w:rPr>
                          <w:t>bas.northcentral@deeca.vic.gov.au</w:t>
                        </w:r>
                      </w:hyperlink>
                      <w:r>
                        <w:rPr>
                          <w:rFonts w:ascii="Arial" w:eastAsia="Times New Roman" w:hAnsi="Arial" w:cs="Arial"/>
                          <w:bCs/>
                          <w:kern w:val="0"/>
                          <w:sz w:val="20"/>
                          <w:szCs w:val="20"/>
                          <w:lang w:eastAsia="en-AU"/>
                          <w14:ligatures w14:val="none"/>
                        </w:rPr>
                        <w:t xml:space="preserve"> </w:t>
                      </w:r>
                    </w:p>
                    <w:p w14:paraId="7C0B2AD5" w14:textId="305BA94D" w:rsidR="008A6A15" w:rsidRPr="00C26FB2" w:rsidRDefault="00C26FB2" w:rsidP="00C26FB2">
                      <w:pPr>
                        <w:pStyle w:val="ListParagraph"/>
                        <w:numPr>
                          <w:ilvl w:val="0"/>
                          <w:numId w:val="9"/>
                        </w:numPr>
                        <w:spacing w:before="120" w:after="120"/>
                        <w:ind w:left="993" w:hanging="284"/>
                        <w:contextualSpacing w:val="0"/>
                        <w:rPr>
                          <w:rFonts w:ascii="Arial" w:eastAsia="Times New Roman" w:hAnsi="Arial" w:cs="Arial"/>
                          <w:b/>
                          <w:kern w:val="0"/>
                          <w:sz w:val="20"/>
                          <w:szCs w:val="20"/>
                          <w:lang w:eastAsia="en-AU"/>
                          <w14:ligatures w14:val="none"/>
                        </w:rPr>
                      </w:pPr>
                      <w:r>
                        <w:rPr>
                          <w:rFonts w:ascii="Arial" w:eastAsia="Times New Roman" w:hAnsi="Arial" w:cs="Arial"/>
                          <w:b/>
                          <w:kern w:val="0"/>
                          <w:sz w:val="20"/>
                          <w:szCs w:val="20"/>
                          <w:lang w:eastAsia="en-AU"/>
                          <w14:ligatures w14:val="none"/>
                        </w:rPr>
                        <w:t>East hub</w:t>
                      </w:r>
                      <w:r>
                        <w:rPr>
                          <w:rFonts w:ascii="Arial" w:eastAsia="Times New Roman" w:hAnsi="Arial" w:cs="Arial"/>
                          <w:bCs/>
                          <w:kern w:val="0"/>
                          <w:sz w:val="20"/>
                          <w:szCs w:val="20"/>
                          <w:lang w:eastAsia="en-AU"/>
                          <w14:ligatures w14:val="none"/>
                        </w:rPr>
                        <w:t xml:space="preserve"> (Gippsland and Hume) – </w:t>
                      </w:r>
                      <w:hyperlink r:id="rId28" w:history="1">
                        <w:r w:rsidRPr="00734449">
                          <w:rPr>
                            <w:rStyle w:val="Hyperlink"/>
                            <w:rFonts w:ascii="Arial" w:eastAsia="Times New Roman" w:hAnsi="Arial" w:cs="Arial"/>
                            <w:bCs/>
                            <w:kern w:val="0"/>
                            <w:sz w:val="20"/>
                            <w:szCs w:val="20"/>
                            <w:lang w:eastAsia="en-AU"/>
                            <w14:ligatures w14:val="none"/>
                          </w:rPr>
                          <w:t>bas.east@deeca.vic.gov.au</w:t>
                        </w:r>
                      </w:hyperlink>
                      <w:r>
                        <w:rPr>
                          <w:rFonts w:ascii="Arial" w:eastAsia="Times New Roman" w:hAnsi="Arial" w:cs="Arial"/>
                          <w:bCs/>
                          <w:kern w:val="0"/>
                          <w:sz w:val="20"/>
                          <w:szCs w:val="20"/>
                          <w:lang w:eastAsia="en-AU"/>
                          <w14:ligatures w14:val="none"/>
                        </w:rPr>
                        <w:t xml:space="preserve"> </w:t>
                      </w:r>
                    </w:p>
                  </w:txbxContent>
                </v:textbox>
                <w10:wrap anchorx="margin"/>
              </v:shape>
            </w:pict>
          </mc:Fallback>
        </mc:AlternateContent>
      </w:r>
      <w:r w:rsidR="00A931CB">
        <w:rPr>
          <w:rFonts w:ascii="Arial" w:eastAsia="Times New Roman" w:hAnsi="Arial" w:cs="Arial"/>
          <w:bCs/>
          <w:kern w:val="0"/>
          <w:sz w:val="20"/>
          <w:szCs w:val="20"/>
          <w:lang w:eastAsia="en-AU"/>
          <w14:ligatures w14:val="none"/>
        </w:rPr>
        <w:tab/>
      </w:r>
    </w:p>
    <w:sectPr w:rsidR="00E00AE3" w:rsidRPr="008620A3" w:rsidSect="002E7285">
      <w:headerReference w:type="default" r:id="rId29"/>
      <w:footerReference w:type="even" r:id="rId30"/>
      <w:footerReference w:type="default" r:id="rId31"/>
      <w:footerReference w:type="first" r:id="rId32"/>
      <w:pgSz w:w="11906" w:h="16838"/>
      <w:pgMar w:top="1440" w:right="849" w:bottom="993" w:left="993" w:header="708"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C37E96" w14:textId="77777777" w:rsidR="006F6C36" w:rsidRDefault="006F6C36" w:rsidP="00492D73">
      <w:pPr>
        <w:spacing w:after="0" w:line="240" w:lineRule="auto"/>
      </w:pPr>
      <w:r>
        <w:separator/>
      </w:r>
    </w:p>
  </w:endnote>
  <w:endnote w:type="continuationSeparator" w:id="0">
    <w:p w14:paraId="2A2FA681" w14:textId="77777777" w:rsidR="006F6C36" w:rsidRDefault="006F6C36" w:rsidP="00492D73">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Yu Gothic">
    <w:altName w:val="游ゴシック"/>
    <w:panose1 w:val="020B0400000000000000"/>
    <w:charset w:val="80"/>
    <w:family w:val="swiss"/>
    <w:pitch w:val="variable"/>
    <w:sig w:usb0="E00002FF" w:usb1="2AC7FDFF" w:usb2="00000016" w:usb3="00000000" w:csb0="000200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FD1616" w14:textId="5E6FAAC3" w:rsidR="00492D73" w:rsidRDefault="00492D73">
    <w:pPr>
      <w:pStyle w:val="Footer"/>
    </w:pPr>
    <w:r>
      <w:rPr>
        <w:noProof/>
      </w:rPr>
      <mc:AlternateContent>
        <mc:Choice Requires="wps">
          <w:drawing>
            <wp:anchor distT="0" distB="0" distL="0" distR="0" simplePos="0" relativeHeight="251658241" behindDoc="0" locked="0" layoutInCell="1" allowOverlap="1" wp14:anchorId="7CF6DA85" wp14:editId="04B6CEB0">
              <wp:simplePos x="635" y="635"/>
              <wp:positionH relativeFrom="page">
                <wp:align>center</wp:align>
              </wp:positionH>
              <wp:positionV relativeFrom="page">
                <wp:align>bottom</wp:align>
              </wp:positionV>
              <wp:extent cx="551815" cy="391160"/>
              <wp:effectExtent l="0" t="0" r="635" b="0"/>
              <wp:wrapNone/>
              <wp:docPr id="2010386277" name="Text Box 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11D1C2D1" w14:textId="372B9189" w:rsidR="00492D73" w:rsidRPr="00492D73" w:rsidRDefault="00492D73" w:rsidP="00492D73">
                          <w:pPr>
                            <w:spacing w:after="0"/>
                            <w:rPr>
                              <w:rFonts w:ascii="Calibri" w:eastAsia="Calibri" w:hAnsi="Calibri" w:cs="Calibri"/>
                              <w:noProof/>
                              <w:color w:val="000000"/>
                              <w:sz w:val="24"/>
                              <w:szCs w:val="24"/>
                            </w:rPr>
                          </w:pPr>
                          <w:r w:rsidRPr="00492D73">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CF6DA85" id="_x0000_t202" coordsize="21600,21600" o:spt="202" path="m,l,21600r21600,l21600,xe">
              <v:stroke joinstyle="miter"/>
              <v:path gradientshapeok="t" o:connecttype="rect"/>
            </v:shapetype>
            <v:shape id="_x0000_s1028" type="#_x0000_t202" alt="OFFICIAL" style="position:absolute;margin-left:0;margin-top:0;width:43.45pt;height:30.8pt;z-index:25165824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W4QzDQIAABwEAAAOAAAAZHJzL2Uyb0RvYy54bWysU01v2zAMvQ/YfxB0X2x3SNEacYqsRYYB&#10;QVsgHXpWZCk2IIsCpcTOfv0oJU7abqdhF5kmKX689zS7GzrD9gp9C7bixSTnTFkJdWu3Ff/5svxy&#10;w5kPwtbCgFUVPyjP7+afP816V6oraMDUChkVsb7sXcWbEFyZZV42qhN+Ak5ZCmrATgT6xW1Wo+ip&#10;emeyqzy/znrA2iFI5T15H45BPk/1tVYyPGntVWCm4jRbSCemcxPPbD4T5RaFa1p5GkP8wxSdaC01&#10;PZd6EEGwHbZ/lOpaieBBh4mELgOtW6nSDrRNkX/YZt0Ip9IuBI53Z5j8/ysrH/dr94wsDN9gIAIj&#10;IL3zpSdn3GfQ2MUvTcooThAezrCpITBJzum0uCmmnEkKfb0tiusEa3a57NCH7wo6Fo2KI7GSwBL7&#10;lQ/UkFLHlNjLwrI1JjFj7DsHJUZPdpkwWmHYDKyt30y/gfpASyEc+fZOLltqvRI+PAskgmkPEm14&#10;okMb6CsOJ4uzBvDX3/wxn3CnKGc9CabilhTNmflhiY+ordHA0dgko7jNpznF7a67B5JhQS/CyWSS&#10;F4MZTY3QvZKcF7ERhYSV1K7im9G8D0fl0nOQarFISSQjJ8LKrp2MpSNcEcuX4VWgOwEeiKlHGNUk&#10;yg+4H3PjTe8Wu0DoJ1IitEcgT4iTBBNXp+cSNf72P2VdHvX8NwAAAP//AwBQSwMEFAAGAAgAAAAh&#10;AMujjhDaAAAAAwEAAA8AAABkcnMvZG93bnJldi54bWxMj0FrwkAQhe8F/8MyQm91o9Jg00xEBE+W&#10;gtpLb+vumESzsyG70fjvu+2lXgYe7/HeN/lysI24UudrxwjTSQKCWDtTc4nwddi8LED4oNioxjEh&#10;3MnDshg95Soz7sY7uu5DKWIJ+0whVCG0mZReV2SVn7iWOHon11kVouxKaTp1i+W2kbMkSaVVNceF&#10;SrW0rkhf9r1FeN2Fj/6TD/PvYXY/b9u1np+2GvF5PKzeQQQawn8YfvEjOhSR6eh6Nl40CPGR8Hej&#10;t0jfQBwR0mkKssjlI3vxAwAA//8DAFBLAQItABQABgAIAAAAIQC2gziS/gAAAOEBAAATAAAAAAAA&#10;AAAAAAAAAAAAAABbQ29udGVudF9UeXBlc10ueG1sUEsBAi0AFAAGAAgAAAAhADj9If/WAAAAlAEA&#10;AAsAAAAAAAAAAAAAAAAALwEAAF9yZWxzLy5yZWxzUEsBAi0AFAAGAAgAAAAhAMVbhDMNAgAAHAQA&#10;AA4AAAAAAAAAAAAAAAAALgIAAGRycy9lMm9Eb2MueG1sUEsBAi0AFAAGAAgAAAAhAMujjhDaAAAA&#10;AwEAAA8AAAAAAAAAAAAAAAAAZwQAAGRycy9kb3ducmV2LnhtbFBLBQYAAAAABAAEAPMAAABuBQAA&#10;AAA=&#10;" filled="f" stroked="f">
              <v:textbox style="mso-fit-shape-to-text:t" inset="0,0,0,15pt">
                <w:txbxContent>
                  <w:p w14:paraId="11D1C2D1" w14:textId="372B9189" w:rsidR="00492D73" w:rsidRPr="00492D73" w:rsidRDefault="00492D73" w:rsidP="00492D73">
                    <w:pPr>
                      <w:spacing w:after="0"/>
                      <w:rPr>
                        <w:rFonts w:ascii="Calibri" w:eastAsia="Calibri" w:hAnsi="Calibri" w:cs="Calibri"/>
                        <w:noProof/>
                        <w:color w:val="000000"/>
                        <w:sz w:val="24"/>
                        <w:szCs w:val="24"/>
                      </w:rPr>
                    </w:pPr>
                    <w:r w:rsidRPr="00492D73">
                      <w:rPr>
                        <w:rFonts w:ascii="Calibri" w:eastAsia="Calibri" w:hAnsi="Calibri" w:cs="Calibri"/>
                        <w:noProof/>
                        <w:color w:val="000000"/>
                        <w:sz w:val="24"/>
                        <w:szCs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995E45" w14:textId="5E341A0D" w:rsidR="00492D73" w:rsidRPr="002E7285" w:rsidRDefault="002E7285" w:rsidP="008A297A">
    <w:pPr>
      <w:pStyle w:val="Defintion"/>
      <w:spacing w:after="240"/>
      <w:ind w:left="0" w:firstLine="0"/>
      <w:rPr>
        <w:sz w:val="22"/>
        <w:szCs w:val="18"/>
      </w:rPr>
    </w:pPr>
    <w:r w:rsidRPr="001D7447">
      <w:rPr>
        <w:noProof/>
        <w:sz w:val="22"/>
        <w:szCs w:val="18"/>
      </w:rPr>
      <mc:AlternateContent>
        <mc:Choice Requires="wps">
          <w:drawing>
            <wp:anchor distT="0" distB="0" distL="0" distR="0" simplePos="0" relativeHeight="251658245" behindDoc="0" locked="0" layoutInCell="1" allowOverlap="1" wp14:anchorId="6892CD31" wp14:editId="62D6B98C">
              <wp:simplePos x="635" y="635"/>
              <wp:positionH relativeFrom="page">
                <wp:align>center</wp:align>
              </wp:positionH>
              <wp:positionV relativeFrom="page">
                <wp:align>bottom</wp:align>
              </wp:positionV>
              <wp:extent cx="551815" cy="391160"/>
              <wp:effectExtent l="0" t="0" r="635" b="0"/>
              <wp:wrapNone/>
              <wp:docPr id="788675780" name="Text Box 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191FE82C" w14:textId="77777777" w:rsidR="002E7285" w:rsidRPr="00492D73" w:rsidRDefault="002E7285" w:rsidP="002E7285">
                          <w:pPr>
                            <w:spacing w:after="0"/>
                            <w:rPr>
                              <w:rFonts w:ascii="Calibri" w:eastAsia="Calibri" w:hAnsi="Calibri" w:cs="Calibri"/>
                              <w:noProof/>
                              <w:color w:val="000000"/>
                              <w:sz w:val="24"/>
                              <w:szCs w:val="24"/>
                            </w:rPr>
                          </w:pPr>
                          <w:r w:rsidRPr="00492D73">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892CD31" id="_x0000_t202" coordsize="21600,21600" o:spt="202" path="m,l,21600r21600,l21600,xe">
              <v:stroke joinstyle="miter"/>
              <v:path gradientshapeok="t" o:connecttype="rect"/>
            </v:shapetype>
            <v:shape id="Text Box 1" o:spid="_x0000_s1029" type="#_x0000_t202" alt="OFFICIAL" style="position:absolute;margin-left:0;margin-top:0;width:43.45pt;height:30.8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mlN1DgIAABwEAAAOAAAAZHJzL2Uyb0RvYy54bWysU01v2zAMvQ/YfxB0X2xnSNEacYqsRYYB&#10;QVsgHXpWZCk2IIsCpcTOfv0oJU62bqdhF5kmKX689zS/HzrDDgp9C7bixSTnTFkJdWt3Ff/+uvp0&#10;y5kPwtbCgFUVPyrP7xcfP8x7V6opNGBqhYyKWF/2ruJNCK7MMi8b1Qk/AacsBTVgJwL94i6rUfRU&#10;vTPZNM9vsh6wdghSeU/ex1OQL1J9rZUMz1p7FZipOM0W0onp3MYzW8xFuUPhmlaexxD/MEUnWktN&#10;L6UeRRBsj+0fpbpWInjQYSKhy0DrVqq0A21T5O+22TTCqbQLgePdBSb//8rKp8PGvSALwxcYiMAI&#10;SO986ckZ9xk0dvFLkzKKE4THC2xqCEySczYrbosZZ5JCn++K4ibBml0vO/Thq4KORaPiSKwksMRh&#10;7QM1pNQxJfaysGqNScwY+5uDEqMnu04YrTBsB9bWFZ+O02+hPtJSCCe+vZOrllqvhQ8vAolg2oNE&#10;G57p0Ab6isPZ4qwB/PE3f8wn3CnKWU+CqbglRXNmvlniI2prNHA0tsko7vJZTnG77x6AZFjQi3Ay&#10;meTFYEZTI3RvJOdlbEQhYSW1q/h2NB/CSbn0HKRaLlMSyciJsLYbJ2PpCFfE8nV4E+jOgAdi6glG&#10;NYnyHe6n3HjTu+U+EPqJlAjtCcgz4iTBxNX5uUSN//qfsq6PevETAAD//wMAUEsDBBQABgAIAAAA&#10;IQDLo44Q2gAAAAMBAAAPAAAAZHJzL2Rvd25yZXYueG1sTI9Ba8JAEIXvBf/DMkJvdaPSYNNMRARP&#10;loLaS2/r7phEs7Mhu9H477vtpV4GHu/x3jf5crCNuFLna8cI00kCglg7U3OJ8HXYvCxA+KDYqMYx&#10;IdzJw7IYPeUqM+7GO7ruQyliCftMIVQhtJmUXldklZ+4ljh6J9dZFaLsSmk6dYvltpGzJEmlVTXH&#10;hUq1tK5IX/a9RXjdhY/+kw/z72F2P2/btZ6fthrxeTys3kEEGsJ/GH7xIzoUkenoejZeNAjxkfB3&#10;o7dI30AcEdJpCrLI5SN78QMAAP//AwBQSwECLQAUAAYACAAAACEAtoM4kv4AAADhAQAAEwAAAAAA&#10;AAAAAAAAAAAAAAAAW0NvbnRlbnRfVHlwZXNdLnhtbFBLAQItABQABgAIAAAAIQA4/SH/1gAAAJQB&#10;AAALAAAAAAAAAAAAAAAAAC8BAABfcmVscy8ucmVsc1BLAQItABQABgAIAAAAIQBymlN1DgIAABwE&#10;AAAOAAAAAAAAAAAAAAAAAC4CAABkcnMvZTJvRG9jLnhtbFBLAQItABQABgAIAAAAIQDLo44Q2gAA&#10;AAMBAAAPAAAAAAAAAAAAAAAAAGgEAABkcnMvZG93bnJldi54bWxQSwUGAAAAAAQABADzAAAAbwUA&#10;AAAA&#10;" filled="f" stroked="f">
              <v:textbox style="mso-fit-shape-to-text:t" inset="0,0,0,15pt">
                <w:txbxContent>
                  <w:p w14:paraId="191FE82C" w14:textId="77777777" w:rsidR="002E7285" w:rsidRPr="00492D73" w:rsidRDefault="002E7285" w:rsidP="002E7285">
                    <w:pPr>
                      <w:spacing w:after="0"/>
                      <w:rPr>
                        <w:rFonts w:ascii="Calibri" w:eastAsia="Calibri" w:hAnsi="Calibri" w:cs="Calibri"/>
                        <w:noProof/>
                        <w:color w:val="000000"/>
                        <w:sz w:val="24"/>
                        <w:szCs w:val="24"/>
                      </w:rPr>
                    </w:pPr>
                    <w:r w:rsidRPr="00492D73">
                      <w:rPr>
                        <w:rFonts w:ascii="Calibri" w:eastAsia="Calibri" w:hAnsi="Calibri" w:cs="Calibri"/>
                        <w:noProof/>
                        <w:color w:val="000000"/>
                        <w:sz w:val="24"/>
                        <w:szCs w:val="24"/>
                      </w:rPr>
                      <w:t>OFFICIAL</w:t>
                    </w:r>
                  </w:p>
                </w:txbxContent>
              </v:textbox>
              <w10:wrap anchorx="page" anchory="page"/>
            </v:shape>
          </w:pict>
        </mc:Fallback>
      </mc:AlternateContent>
    </w:r>
    <w:r w:rsidR="00492D73">
      <w:rPr>
        <w:noProof/>
      </w:rPr>
      <mc:AlternateContent>
        <mc:Choice Requires="wps">
          <w:drawing>
            <wp:anchor distT="0" distB="0" distL="0" distR="0" simplePos="0" relativeHeight="251658242" behindDoc="0" locked="0" layoutInCell="1" allowOverlap="1" wp14:anchorId="4D74FD18" wp14:editId="3991FDC5">
              <wp:simplePos x="914400" y="10071100"/>
              <wp:positionH relativeFrom="page">
                <wp:align>center</wp:align>
              </wp:positionH>
              <wp:positionV relativeFrom="page">
                <wp:align>bottom</wp:align>
              </wp:positionV>
              <wp:extent cx="551815" cy="391160"/>
              <wp:effectExtent l="0" t="0" r="635" b="0"/>
              <wp:wrapNone/>
              <wp:docPr id="446254093" name="Text Box 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01D2B78B" w14:textId="0BD7FA22" w:rsidR="00492D73" w:rsidRPr="00492D73" w:rsidRDefault="00492D73" w:rsidP="00492D73">
                          <w:pPr>
                            <w:spacing w:after="0"/>
                            <w:rPr>
                              <w:rFonts w:ascii="Calibri" w:eastAsia="Calibri" w:hAnsi="Calibri" w:cs="Calibri"/>
                              <w:noProof/>
                              <w:color w:val="000000"/>
                              <w:sz w:val="24"/>
                              <w:szCs w:val="24"/>
                            </w:rPr>
                          </w:pPr>
                          <w:r w:rsidRPr="00492D73">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 w14:anchorId="4D74FD18" id="Text Box 3" o:spid="_x0000_s1030" type="#_x0000_t202" alt="OFFICIAL" style="position:absolute;margin-left:0;margin-top:0;width:43.45pt;height:30.8pt;z-index:25165824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JeFIDgIAABwEAAAOAAAAZHJzL2Uyb0RvYy54bWysU01v2zAMvQ/YfxB0X2x3SNEacYq0RYYB&#10;QVsgHXpWZCk2IIsCpcTOfv0oJU62bqehF5kmKX689zS7GzrD9gp9C7bixSTnTFkJdWu3Ff/xuvxy&#10;w5kPwtbCgFUVPyjP7+afP816V6oraMDUChkVsb7sXcWbEFyZZV42qhN+Ak5ZCmrATgT6xW1Wo+ip&#10;emeyqzy/znrA2iFI5T15H49BPk/1tVYyPGvtVWCm4jRbSCemcxPPbD4T5RaFa1p5GkP8xxSdaC01&#10;PZd6FEGwHbZ/lepaieBBh4mELgOtW6nSDrRNkb/bZt0Ip9IuBI53Z5j8x5WVT/u1e0EWhnsYiMAI&#10;SO986ckZ9xk0dvFLkzKKE4SHM2xqCEySczotboopZ5JCX2+L4jrBml0uO/Thm4KORaPiSKwksMR+&#10;5QM1pNQxJfaysGyNScwY+4eDEqMnu0wYrTBsBtbW1HycfgP1gZZCOPLtnVy21HolfHgRSATTHiTa&#10;8EyHNtBXHE4WZw3gz3/5Yz7hTlHOehJMxS0pmjPz3RIfUVujgaOxSUZxm09zittd9wAkw4JehJPJ&#10;JC8GM5oaoXsjOS9iIwoJK6ldxTej+RCOyqXnINVikZJIRk6ElV07GUtHuCKWr8ObQHcCPBBTTzCq&#10;SZTvcD/mxpveLXaB0E+kRGiPQJ4QJwkmrk7PJWr89/+UdXnU818AAAD//wMAUEsDBBQABgAIAAAA&#10;IQDLo44Q2gAAAAMBAAAPAAAAZHJzL2Rvd25yZXYueG1sTI9Ba8JAEIXvBf/DMkJvdaPSYNNMRARP&#10;loLaS2/r7phEs7Mhu9H477vtpV4GHu/x3jf5crCNuFLna8cI00kCglg7U3OJ8HXYvCxA+KDYqMYx&#10;IdzJw7IYPeUqM+7GO7ruQyliCftMIVQhtJmUXldklZ+4ljh6J9dZFaLsSmk6dYvltpGzJEmlVTXH&#10;hUq1tK5IX/a9RXjdhY/+kw/z72F2P2/btZ6fthrxeTys3kEEGsJ/GH7xIzoUkenoejZeNAjxkfB3&#10;o7dI30AcEdJpCrLI5SN78QMAAP//AwBQSwECLQAUAAYACAAAACEAtoM4kv4AAADhAQAAEwAAAAAA&#10;AAAAAAAAAAAAAAAAW0NvbnRlbnRfVHlwZXNdLnhtbFBLAQItABQABgAIAAAAIQA4/SH/1gAAAJQB&#10;AAALAAAAAAAAAAAAAAAAAC8BAABfcmVscy8ucmVsc1BLAQItABQABgAIAAAAIQAfJeFIDgIAABwE&#10;AAAOAAAAAAAAAAAAAAAAAC4CAABkcnMvZTJvRG9jLnhtbFBLAQItABQABgAIAAAAIQDLo44Q2gAA&#10;AAMBAAAPAAAAAAAAAAAAAAAAAGgEAABkcnMvZG93bnJldi54bWxQSwUGAAAAAAQABADzAAAAbwUA&#10;AAAA&#10;" filled="f" stroked="f">
              <v:textbox style="mso-fit-shape-to-text:t" inset="0,0,0,15pt">
                <w:txbxContent>
                  <w:p w14:paraId="01D2B78B" w14:textId="0BD7FA22" w:rsidR="00492D73" w:rsidRPr="00492D73" w:rsidRDefault="00492D73" w:rsidP="00492D73">
                    <w:pPr>
                      <w:spacing w:after="0"/>
                      <w:rPr>
                        <w:rFonts w:ascii="Calibri" w:eastAsia="Calibri" w:hAnsi="Calibri" w:cs="Calibri"/>
                        <w:noProof/>
                        <w:color w:val="000000"/>
                        <w:sz w:val="24"/>
                        <w:szCs w:val="24"/>
                      </w:rPr>
                    </w:pPr>
                    <w:r w:rsidRPr="00492D73">
                      <w:rPr>
                        <w:rFonts w:ascii="Calibri" w:eastAsia="Calibri" w:hAnsi="Calibri" w:cs="Calibri"/>
                        <w:noProof/>
                        <w:color w:val="000000"/>
                        <w:sz w:val="24"/>
                        <w:szCs w:val="24"/>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B0A1A0" w14:textId="5EC5D7B4" w:rsidR="00492D73" w:rsidRPr="001D7447" w:rsidRDefault="008A297A" w:rsidP="008A297A">
    <w:pPr>
      <w:pStyle w:val="Defintion"/>
      <w:spacing w:after="240"/>
      <w:ind w:left="0" w:firstLine="0"/>
      <w:rPr>
        <w:sz w:val="22"/>
        <w:szCs w:val="18"/>
      </w:rPr>
    </w:pPr>
    <w:r w:rsidRPr="001D7447">
      <w:rPr>
        <w:rFonts w:ascii="Arial" w:hAnsi="Arial"/>
        <w:bCs/>
        <w:i/>
        <w:iCs/>
        <w:sz w:val="16"/>
        <w:szCs w:val="16"/>
        <w:lang w:eastAsia="en-AU"/>
      </w:rPr>
      <w:t>1) The term “Take” in relation to Protected Flora means: to kill, injure, disturb or collect flora.</w:t>
    </w:r>
    <w:r w:rsidR="00492D73" w:rsidRPr="001D7447">
      <w:rPr>
        <w:noProof/>
        <w:sz w:val="22"/>
        <w:szCs w:val="18"/>
      </w:rPr>
      <mc:AlternateContent>
        <mc:Choice Requires="wps">
          <w:drawing>
            <wp:anchor distT="0" distB="0" distL="0" distR="0" simplePos="0" relativeHeight="251658240" behindDoc="0" locked="0" layoutInCell="1" allowOverlap="1" wp14:anchorId="173237CB" wp14:editId="29249772">
              <wp:simplePos x="635" y="635"/>
              <wp:positionH relativeFrom="page">
                <wp:align>center</wp:align>
              </wp:positionH>
              <wp:positionV relativeFrom="page">
                <wp:align>bottom</wp:align>
              </wp:positionV>
              <wp:extent cx="551815" cy="391160"/>
              <wp:effectExtent l="0" t="0" r="635" b="0"/>
              <wp:wrapNone/>
              <wp:docPr id="924036982" name="Text Box 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1E38DBA9" w14:textId="064F9ECA" w:rsidR="00492D73" w:rsidRPr="00492D73" w:rsidRDefault="00492D73" w:rsidP="00492D73">
                          <w:pPr>
                            <w:spacing w:after="0"/>
                            <w:rPr>
                              <w:rFonts w:ascii="Calibri" w:eastAsia="Calibri" w:hAnsi="Calibri" w:cs="Calibri"/>
                              <w:noProof/>
                              <w:color w:val="000000"/>
                              <w:sz w:val="24"/>
                              <w:szCs w:val="24"/>
                            </w:rPr>
                          </w:pPr>
                          <w:r w:rsidRPr="00492D73">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73237CB" id="_x0000_t202" coordsize="21600,21600" o:spt="202" path="m,l,21600r21600,l21600,xe">
              <v:stroke joinstyle="miter"/>
              <v:path gradientshapeok="t" o:connecttype="rect"/>
            </v:shapetype>
            <v:shape id="_x0000_s1031" type="#_x0000_t202" alt="OFFICIAL" style="position:absolute;margin-left:0;margin-top:0;width:43.45pt;height:30.8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Gfz4DwIAABwEAAAOAAAAZHJzL2Uyb0RvYy54bWysU01v2zAMvQ/YfxB0X2x3S9EacYqsRYYB&#10;QVsgHXpWZCk2YIkCpcTOfv0oJU66bqdhF5kmKX689zS7G0zH9gp9C7bixSTnTFkJdWu3Ff/xsvx0&#10;w5kPwtaiA6sqflCe380/fpj1rlRX0EBXK2RUxPqydxVvQnBllnnZKCP8BJyyFNSARgT6xW1Wo+ip&#10;uumyqzy/znrA2iFI5T15H45BPk/1tVYyPGntVWBdxWm2kE5M5yae2Xwmyi0K17TyNIb4hymMaC01&#10;PZd6EEGwHbZ/lDKtRPCgw0SCyUDrVqq0A21T5O+2WTfCqbQLgePdGSb//8rKx/3aPSMLw1cYiMAI&#10;SO986ckZ9xk0mvilSRnFCcLDGTY1BCbJOZ0WN8WUM0mhz7dFcZ1gzS6XHfrwTYFh0ag4EisJLLFf&#10;+UANKXVMib0sLNuuS8x09jcHJUZPdpkwWmHYDKytK/5lnH4D9YGWQjjy7Z1cttR6JXx4FkgE0x4k&#10;2vBEh+6grzicLM4awJ9/88d8wp2inPUkmIpbUjRn3XdLfERtjQaOxiYZxW0+zSlud+YeSIYFvQgn&#10;k0leDN1oagTzSnJexEYUElZSu4pvRvM+HJVLz0GqxSIlkYycCCu7djKWjnBFLF+GV4HuBHggph5h&#10;VJMo3+F+zI03vVvsAqGfSInQHoE8IU4STFydnkvU+Nv/lHV51PNfAAAA//8DAFBLAwQUAAYACAAA&#10;ACEAy6OOENoAAAADAQAADwAAAGRycy9kb3ducmV2LnhtbEyPQWvCQBCF7wX/wzJCb3Wj0mDTTEQE&#10;T5aC2ktv6+6YRLOzIbvR+O+77aVeBh7v8d43+XKwjbhS52vHCNNJAoJYO1NzifB12LwsQPig2KjG&#10;MSHcycOyGD3lKjPuxju67kMpYgn7TCFUIbSZlF5XZJWfuJY4eifXWRWi7EppOnWL5baRsyRJpVU1&#10;x4VKtbSuSF/2vUV43YWP/pMP8+9hdj9v27Wen7Ya8Xk8rN5BBBrCfxh+8SM6FJHp6Ho2XjQI8ZHw&#10;d6O3SN9AHBHSaQqyyOUje/EDAAD//wMAUEsBAi0AFAAGAAgAAAAhALaDOJL+AAAA4QEAABMAAAAA&#10;AAAAAAAAAAAAAAAAAFtDb250ZW50X1R5cGVzXS54bWxQSwECLQAUAAYACAAAACEAOP0h/9YAAACU&#10;AQAACwAAAAAAAAAAAAAAAAAvAQAAX3JlbHMvLnJlbHNQSwECLQAUAAYACAAAACEAHBn8+A8CAAAc&#10;BAAADgAAAAAAAAAAAAAAAAAuAgAAZHJzL2Uyb0RvYy54bWxQSwECLQAUAAYACAAAACEAy6OOENoA&#10;AAADAQAADwAAAAAAAAAAAAAAAABpBAAAZHJzL2Rvd25yZXYueG1sUEsFBgAAAAAEAAQA8wAAAHAF&#10;AAAAAA==&#10;" filled="f" stroked="f">
              <v:textbox style="mso-fit-shape-to-text:t" inset="0,0,0,15pt">
                <w:txbxContent>
                  <w:p w14:paraId="1E38DBA9" w14:textId="064F9ECA" w:rsidR="00492D73" w:rsidRPr="00492D73" w:rsidRDefault="00492D73" w:rsidP="00492D73">
                    <w:pPr>
                      <w:spacing w:after="0"/>
                      <w:rPr>
                        <w:rFonts w:ascii="Calibri" w:eastAsia="Calibri" w:hAnsi="Calibri" w:cs="Calibri"/>
                        <w:noProof/>
                        <w:color w:val="000000"/>
                        <w:sz w:val="24"/>
                        <w:szCs w:val="24"/>
                      </w:rPr>
                    </w:pPr>
                    <w:r w:rsidRPr="00492D73">
                      <w:rPr>
                        <w:rFonts w:ascii="Calibri" w:eastAsia="Calibri" w:hAnsi="Calibri" w:cs="Calibri"/>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75BFF52" w14:textId="77777777" w:rsidR="006F6C36" w:rsidRDefault="006F6C36" w:rsidP="00492D73">
      <w:pPr>
        <w:spacing w:after="0" w:line="240" w:lineRule="auto"/>
      </w:pPr>
      <w:r>
        <w:separator/>
      </w:r>
    </w:p>
  </w:footnote>
  <w:footnote w:type="continuationSeparator" w:id="0">
    <w:p w14:paraId="2E144CE9" w14:textId="77777777" w:rsidR="006F6C36" w:rsidRDefault="006F6C36" w:rsidP="00492D73">
      <w:pPr>
        <w:spacing w:after="0" w:line="240" w:lineRule="auto"/>
      </w:pPr>
      <w:r>
        <w:continuationSeparator/>
      </w:r>
    </w:p>
  </w:footnote>
  <w:footnote w:id="1">
    <w:p w14:paraId="5FD287C8" w14:textId="10334C09" w:rsidR="00344FCB" w:rsidRDefault="00344FCB">
      <w:pPr>
        <w:pStyle w:val="FootnoteText"/>
      </w:pPr>
      <w:r>
        <w:rPr>
          <w:rStyle w:val="FootnoteReference"/>
        </w:rPr>
        <w:footnoteRef/>
      </w:r>
      <w:r>
        <w:t xml:space="preserve"> </w:t>
      </w:r>
      <w:r w:rsidRPr="001D7447">
        <w:rPr>
          <w:rFonts w:ascii="Arial" w:hAnsi="Arial"/>
          <w:bCs/>
          <w:i/>
          <w:iCs/>
          <w:sz w:val="16"/>
          <w:szCs w:val="16"/>
          <w:lang w:eastAsia="en-AU"/>
        </w:rPr>
        <w:t>The term “Take” in relation to Protected Flora means: to kill, injure, disturb or collect flora.</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774" w:type="dxa"/>
      <w:tblInd w:w="-851" w:type="dxa"/>
      <w:tblLayout w:type="fixed"/>
      <w:tblLook w:val="0000" w:firstRow="0" w:lastRow="0" w:firstColumn="0" w:lastColumn="0" w:noHBand="0" w:noVBand="0"/>
    </w:tblPr>
    <w:tblGrid>
      <w:gridCol w:w="6204"/>
      <w:gridCol w:w="4570"/>
    </w:tblGrid>
    <w:tr w:rsidR="00D064C4" w14:paraId="4609B5FE" w14:textId="77777777" w:rsidTr="00761254">
      <w:trPr>
        <w:trHeight w:val="886"/>
      </w:trPr>
      <w:tc>
        <w:tcPr>
          <w:tcW w:w="6204" w:type="dxa"/>
        </w:tcPr>
        <w:p w14:paraId="6482A594" w14:textId="36C17ED1" w:rsidR="00D064C4" w:rsidRDefault="00D064C4" w:rsidP="00D064C4"/>
      </w:tc>
      <w:tc>
        <w:tcPr>
          <w:tcW w:w="4570" w:type="dxa"/>
        </w:tcPr>
        <w:p w14:paraId="03171BAD" w14:textId="2E97EE7D" w:rsidR="00D064C4" w:rsidRDefault="00D064C4" w:rsidP="00D064C4"/>
        <w:p w14:paraId="05EF3D27" w14:textId="77777777" w:rsidR="00D064C4" w:rsidRDefault="00D064C4" w:rsidP="00D064C4"/>
      </w:tc>
    </w:tr>
  </w:tbl>
  <w:p w14:paraId="2AFBFE59" w14:textId="382AE39B" w:rsidR="002643D2" w:rsidRDefault="006A1159" w:rsidP="002643D2">
    <w:pPr>
      <w:pStyle w:val="Header"/>
    </w:pPr>
    <w:r>
      <w:rPr>
        <w:noProof/>
      </w:rPr>
      <w:drawing>
        <wp:anchor distT="0" distB="0" distL="114300" distR="114300" simplePos="0" relativeHeight="251658244" behindDoc="0" locked="0" layoutInCell="1" allowOverlap="1" wp14:anchorId="250E3863" wp14:editId="17000E41">
          <wp:simplePos x="0" y="0"/>
          <wp:positionH relativeFrom="column">
            <wp:posOffset>-278765</wp:posOffset>
          </wp:positionH>
          <wp:positionV relativeFrom="paragraph">
            <wp:posOffset>-790880</wp:posOffset>
          </wp:positionV>
          <wp:extent cx="5397500" cy="825500"/>
          <wp:effectExtent l="0" t="0" r="0" b="0"/>
          <wp:wrapNone/>
          <wp:docPr id="714351026"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397500" cy="825500"/>
                  </a:xfrm>
                  <a:prstGeom prst="rect">
                    <a:avLst/>
                  </a:prstGeom>
                  <a:noFill/>
                </pic:spPr>
              </pic:pic>
            </a:graphicData>
          </a:graphic>
          <wp14:sizeRelH relativeFrom="page">
            <wp14:pctWidth>0</wp14:pctWidth>
          </wp14:sizeRelH>
          <wp14:sizeRelV relativeFrom="page">
            <wp14:pctHeight>0</wp14:pctHeight>
          </wp14:sizeRelV>
        </wp:anchor>
      </w:drawing>
    </w:r>
    <w:r w:rsidR="002643D2">
      <w:rPr>
        <w:noProof/>
      </w:rPr>
      <mc:AlternateContent>
        <mc:Choice Requires="wps">
          <w:drawing>
            <wp:anchor distT="0" distB="0" distL="114300" distR="114300" simplePos="0" relativeHeight="251658243" behindDoc="0" locked="0" layoutInCell="1" allowOverlap="1" wp14:anchorId="2D95E8A3" wp14:editId="4944EEA5">
              <wp:simplePos x="0" y="0"/>
              <wp:positionH relativeFrom="page">
                <wp:posOffset>5702935</wp:posOffset>
              </wp:positionH>
              <wp:positionV relativeFrom="page">
                <wp:posOffset>1207770</wp:posOffset>
              </wp:positionV>
              <wp:extent cx="1377950" cy="1304925"/>
              <wp:effectExtent l="0" t="0" r="12700" b="9525"/>
              <wp:wrapNone/>
              <wp:docPr id="6" name="Rectangle 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377950" cy="130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B0A714E" w14:textId="77777777" w:rsidR="002643D2" w:rsidRPr="00921870" w:rsidRDefault="002643D2" w:rsidP="002643D2">
                          <w:pPr>
                            <w:tabs>
                              <w:tab w:val="left" w:pos="978"/>
                            </w:tabs>
                            <w:rPr>
                              <w:color w:val="004F79"/>
                              <w:spacing w:val="4"/>
                              <w:w w:val="90"/>
                              <w:sz w:val="14"/>
                              <w:szCs w:val="14"/>
                            </w:rPr>
                          </w:pP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D95E8A3" id="Rectangle 4" o:spid="_x0000_s1027" style="position:absolute;margin-left:449.05pt;margin-top:95.1pt;width:108.5pt;height:102.7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eyUh0QEAAIgDAAAOAAAAZHJzL2Uyb0RvYy54bWysU9tu2zAMfR+wfxD0vthO13U14hRFiw4D&#10;ugvQ7QNkWbaF2aJGKrGzrx+lxOkub8NeBIoiD88hqc3NPA5ib5AsuEoWq1wK4zQ01nWV/Prl4dVb&#10;KSgo16gBnKnkwZC82b58sZl8adbQw9AYFAziqJx8JfsQfJllpHszKlqBN44fW8BRBb5ilzWoJkYf&#10;h2yd52+yCbDxCNoQsff++Ci3Cb9tjQ6f2pZMEEMlmVtIJ6azjme23aiyQ+V7q0801D+wGJV1XPQM&#10;da+CEju0f0GNViMQtGGlYcygba02SQOrKfI/1Dz1ypukhZtD/twm+n+w+uP+yX/GSJ38I+hvJBzc&#10;9cp15hYRpt6ohssVsVHZ5Kk8J8QLcaqopw/Q8GjVLkDqwdziGAFZnZhTqw/nVps5CM3O4uLq6vqS&#10;J6L5rbjIX1+vL1MNVS7pHim8MzCKaFQSeZYJXu0fKUQ6qlxCYjUHD3YY0jwH95uDA6Mn0Y+M43JQ&#10;GeZ65uho1tAcWAjCcT14ndnoAX9IMfFqVJK+7xQaKYb3jpsR92gxcDHqxVBOc2olgxRH8y4c923n&#10;0XY9IxdJhoNbblhrk5RnFieePO6k8LSacZ9+vaeo5w+0/QkAAP//AwBQSwMEFAAGAAgAAAAhADV7&#10;Bu3hAAAADAEAAA8AAABkcnMvZG93bnJldi54bWxMj01PwzAMhu9I/IfISNxY2qFBU5pOEx8aR9iQ&#10;BresMW1F41RNthZ+Pd4Jjvb76PXjYjm5ThxxCK0nDeksAYFUedtSreFt+3SVgQjRkDWdJ9TwjQGW&#10;5flZYXLrR3rF4ybWgkso5EZDE2OfSxmqBp0JM98jcfbpB2cij0Mt7WBGLnednCfJjXSmJb7QmB7v&#10;G6y+NgenYZ31q/dn/zPW3ePHeveyUw9bFbW+vJhWdyAiTvEPhpM+q0PJTnt/IBtEpyFTWcooByqZ&#10;gzgRabrg1V7DtVrcgiwL+f+J8hcAAP//AwBQSwECLQAUAAYACAAAACEAtoM4kv4AAADhAQAAEwAA&#10;AAAAAAAAAAAAAAAAAAAAW0NvbnRlbnRfVHlwZXNdLnhtbFBLAQItABQABgAIAAAAIQA4/SH/1gAA&#10;AJQBAAALAAAAAAAAAAAAAAAAAC8BAABfcmVscy8ucmVsc1BLAQItABQABgAIAAAAIQB8eyUh0QEA&#10;AIgDAAAOAAAAAAAAAAAAAAAAAC4CAABkcnMvZTJvRG9jLnhtbFBLAQItABQABgAIAAAAIQA1ewbt&#10;4QAAAAwBAAAPAAAAAAAAAAAAAAAAACsEAABkcnMvZG93bnJldi54bWxQSwUGAAAAAAQABADzAAAA&#10;OQUAAAAA&#10;" filled="f" stroked="f">
              <v:textbox inset="0,0,0,0">
                <w:txbxContent>
                  <w:p w14:paraId="6B0A714E" w14:textId="77777777" w:rsidR="002643D2" w:rsidRPr="00921870" w:rsidRDefault="002643D2" w:rsidP="002643D2">
                    <w:pPr>
                      <w:tabs>
                        <w:tab w:val="left" w:pos="978"/>
                      </w:tabs>
                      <w:rPr>
                        <w:color w:val="004F79"/>
                        <w:spacing w:val="4"/>
                        <w:w w:val="90"/>
                        <w:sz w:val="14"/>
                        <w:szCs w:val="14"/>
                      </w:rPr>
                    </w:pPr>
                  </w:p>
                </w:txbxContent>
              </v:textbox>
              <w10:wrap anchorx="page" anchory="page"/>
            </v:rect>
          </w:pict>
        </mc:Fallback>
      </mc:AlternateContent>
    </w:r>
  </w:p>
  <w:p w14:paraId="6278654F" w14:textId="71F52AD9" w:rsidR="00835A03" w:rsidRDefault="00835A0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40F1487"/>
    <w:multiLevelType w:val="hybridMultilevel"/>
    <w:tmpl w:val="71683430"/>
    <w:lvl w:ilvl="0" w:tplc="FFFFFFFF">
      <w:start w:val="1"/>
      <w:numFmt w:val="lowerLetter"/>
      <w:lvlText w:val="%1)"/>
      <w:lvlJc w:val="left"/>
      <w:pPr>
        <w:ind w:left="720" w:hanging="360"/>
      </w:pPr>
      <w:rPr>
        <w:b w:val="0"/>
        <w:bCs/>
      </w:rPr>
    </w:lvl>
    <w:lvl w:ilvl="1" w:tplc="FFFFFFFF">
      <w:start w:val="1"/>
      <w:numFmt w:val="lowerRoman"/>
      <w:lvlText w:val="(%2)"/>
      <w:lvlJc w:val="left"/>
      <w:pPr>
        <w:ind w:left="1800" w:hanging="720"/>
      </w:pPr>
      <w:rPr>
        <w:rFonts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15:restartNumberingAfterBreak="0">
    <w:nsid w:val="25417132"/>
    <w:multiLevelType w:val="hybridMultilevel"/>
    <w:tmpl w:val="199E164A"/>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 w15:restartNumberingAfterBreak="0">
    <w:nsid w:val="26F8289B"/>
    <w:multiLevelType w:val="multilevel"/>
    <w:tmpl w:val="0A32961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2DA54883"/>
    <w:multiLevelType w:val="hybridMultilevel"/>
    <w:tmpl w:val="F9E43660"/>
    <w:lvl w:ilvl="0" w:tplc="4C723B56">
      <w:start w:val="1"/>
      <w:numFmt w:val="bullet"/>
      <w:lvlText w:val=""/>
      <w:lvlJc w:val="left"/>
      <w:pPr>
        <w:ind w:left="1287" w:hanging="360"/>
      </w:pPr>
      <w:rPr>
        <w:rFonts w:ascii="Symbol" w:hAnsi="Symbol" w:hint="default"/>
        <w:color w:val="auto"/>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4" w15:restartNumberingAfterBreak="0">
    <w:nsid w:val="2F336EE6"/>
    <w:multiLevelType w:val="hybridMultilevel"/>
    <w:tmpl w:val="463004BE"/>
    <w:lvl w:ilvl="0" w:tplc="2B70CAD4">
      <w:start w:val="1"/>
      <w:numFmt w:val="lowerLetter"/>
      <w:lvlText w:val="%1)"/>
      <w:lvlJc w:val="left"/>
      <w:pPr>
        <w:ind w:left="1077" w:hanging="360"/>
      </w:pPr>
      <w:rPr>
        <w:b w:val="0"/>
        <w:bCs/>
      </w:rPr>
    </w:lvl>
    <w:lvl w:ilvl="1" w:tplc="0C090019" w:tentative="1">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abstractNum w:abstractNumId="5" w15:restartNumberingAfterBreak="0">
    <w:nsid w:val="4989609A"/>
    <w:multiLevelType w:val="hybridMultilevel"/>
    <w:tmpl w:val="7A5A45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4E8C157C"/>
    <w:multiLevelType w:val="hybridMultilevel"/>
    <w:tmpl w:val="502C2778"/>
    <w:lvl w:ilvl="0" w:tplc="0C09001B">
      <w:start w:val="1"/>
      <w:numFmt w:val="lowerRoman"/>
      <w:lvlText w:val="%1."/>
      <w:lvlJc w:val="right"/>
      <w:pPr>
        <w:ind w:left="720" w:hanging="360"/>
      </w:pPr>
    </w:lvl>
    <w:lvl w:ilvl="1" w:tplc="0C09001B">
      <w:start w:val="1"/>
      <w:numFmt w:val="lowerRoman"/>
      <w:lvlText w:val="%2."/>
      <w:lvlJc w:val="righ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 w15:restartNumberingAfterBreak="0">
    <w:nsid w:val="4EBB31A5"/>
    <w:multiLevelType w:val="hybridMultilevel"/>
    <w:tmpl w:val="7D64EA74"/>
    <w:lvl w:ilvl="0" w:tplc="0C090017">
      <w:start w:val="1"/>
      <w:numFmt w:val="lowerLetter"/>
      <w:lvlText w:val="%1)"/>
      <w:lvlJc w:val="left"/>
      <w:pPr>
        <w:ind w:left="1430" w:hanging="360"/>
      </w:pPr>
      <w:rPr>
        <w:rFonts w:hint="default"/>
      </w:rPr>
    </w:lvl>
    <w:lvl w:ilvl="1" w:tplc="0C090019" w:tentative="1">
      <w:start w:val="1"/>
      <w:numFmt w:val="lowerLetter"/>
      <w:lvlText w:val="%2."/>
      <w:lvlJc w:val="left"/>
      <w:pPr>
        <w:ind w:left="2150" w:hanging="360"/>
      </w:pPr>
    </w:lvl>
    <w:lvl w:ilvl="2" w:tplc="0C09001B" w:tentative="1">
      <w:start w:val="1"/>
      <w:numFmt w:val="lowerRoman"/>
      <w:lvlText w:val="%3."/>
      <w:lvlJc w:val="right"/>
      <w:pPr>
        <w:ind w:left="2870" w:hanging="180"/>
      </w:pPr>
    </w:lvl>
    <w:lvl w:ilvl="3" w:tplc="0C09000F" w:tentative="1">
      <w:start w:val="1"/>
      <w:numFmt w:val="decimal"/>
      <w:lvlText w:val="%4."/>
      <w:lvlJc w:val="left"/>
      <w:pPr>
        <w:ind w:left="3590" w:hanging="360"/>
      </w:pPr>
    </w:lvl>
    <w:lvl w:ilvl="4" w:tplc="0C090019" w:tentative="1">
      <w:start w:val="1"/>
      <w:numFmt w:val="lowerLetter"/>
      <w:lvlText w:val="%5."/>
      <w:lvlJc w:val="left"/>
      <w:pPr>
        <w:ind w:left="4310" w:hanging="360"/>
      </w:pPr>
    </w:lvl>
    <w:lvl w:ilvl="5" w:tplc="0C09001B" w:tentative="1">
      <w:start w:val="1"/>
      <w:numFmt w:val="lowerRoman"/>
      <w:lvlText w:val="%6."/>
      <w:lvlJc w:val="right"/>
      <w:pPr>
        <w:ind w:left="5030" w:hanging="180"/>
      </w:pPr>
    </w:lvl>
    <w:lvl w:ilvl="6" w:tplc="0C09000F" w:tentative="1">
      <w:start w:val="1"/>
      <w:numFmt w:val="decimal"/>
      <w:lvlText w:val="%7."/>
      <w:lvlJc w:val="left"/>
      <w:pPr>
        <w:ind w:left="5750" w:hanging="360"/>
      </w:pPr>
    </w:lvl>
    <w:lvl w:ilvl="7" w:tplc="0C090019" w:tentative="1">
      <w:start w:val="1"/>
      <w:numFmt w:val="lowerLetter"/>
      <w:lvlText w:val="%8."/>
      <w:lvlJc w:val="left"/>
      <w:pPr>
        <w:ind w:left="6470" w:hanging="360"/>
      </w:pPr>
    </w:lvl>
    <w:lvl w:ilvl="8" w:tplc="0C09001B" w:tentative="1">
      <w:start w:val="1"/>
      <w:numFmt w:val="lowerRoman"/>
      <w:lvlText w:val="%9."/>
      <w:lvlJc w:val="right"/>
      <w:pPr>
        <w:ind w:left="7190" w:hanging="180"/>
      </w:pPr>
    </w:lvl>
  </w:abstractNum>
  <w:abstractNum w:abstractNumId="8" w15:restartNumberingAfterBreak="0">
    <w:nsid w:val="6A3668FC"/>
    <w:multiLevelType w:val="hybridMultilevel"/>
    <w:tmpl w:val="56EAB34C"/>
    <w:lvl w:ilvl="0" w:tplc="0936A05A">
      <w:start w:val="1"/>
      <w:numFmt w:val="decimal"/>
      <w:lvlText w:val="%1."/>
      <w:lvlJc w:val="left"/>
      <w:pPr>
        <w:ind w:left="1077" w:hanging="360"/>
      </w:pPr>
      <w:rPr>
        <w:b/>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 w15:restartNumberingAfterBreak="0">
    <w:nsid w:val="6C635398"/>
    <w:multiLevelType w:val="hybridMultilevel"/>
    <w:tmpl w:val="71683430"/>
    <w:lvl w:ilvl="0" w:tplc="67F8FA42">
      <w:start w:val="1"/>
      <w:numFmt w:val="lowerLetter"/>
      <w:lvlText w:val="%1)"/>
      <w:lvlJc w:val="left"/>
      <w:pPr>
        <w:ind w:left="720" w:hanging="360"/>
      </w:pPr>
      <w:rPr>
        <w:b w:val="0"/>
        <w:bCs/>
      </w:rPr>
    </w:lvl>
    <w:lvl w:ilvl="1" w:tplc="8D9639BE">
      <w:start w:val="1"/>
      <w:numFmt w:val="lowerRoman"/>
      <w:lvlText w:val="(%2)"/>
      <w:lvlJc w:val="left"/>
      <w:pPr>
        <w:ind w:left="1800" w:hanging="720"/>
      </w:pPr>
      <w:rPr>
        <w:rFonts w:hint="default"/>
      </w:r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6DD72692"/>
    <w:multiLevelType w:val="hybridMultilevel"/>
    <w:tmpl w:val="F4D8CAAE"/>
    <w:lvl w:ilvl="0" w:tplc="2B70CAD4">
      <w:start w:val="1"/>
      <w:numFmt w:val="lowerLetter"/>
      <w:lvlText w:val="%1)"/>
      <w:lvlJc w:val="left"/>
      <w:pPr>
        <w:ind w:left="1077" w:hanging="360"/>
      </w:pPr>
      <w:rPr>
        <w:b w:val="0"/>
        <w:bCs/>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1436292608">
    <w:abstractNumId w:val="1"/>
  </w:num>
  <w:num w:numId="2" w16cid:durableId="1413774377">
    <w:abstractNumId w:val="7"/>
  </w:num>
  <w:num w:numId="3" w16cid:durableId="1040476598">
    <w:abstractNumId w:val="4"/>
  </w:num>
  <w:num w:numId="4" w16cid:durableId="1774280315">
    <w:abstractNumId w:val="10"/>
  </w:num>
  <w:num w:numId="5" w16cid:durableId="1655599038">
    <w:abstractNumId w:val="8"/>
  </w:num>
  <w:num w:numId="6" w16cid:durableId="270405868">
    <w:abstractNumId w:val="9"/>
  </w:num>
  <w:num w:numId="7" w16cid:durableId="1103692426">
    <w:abstractNumId w:val="2"/>
  </w:num>
  <w:num w:numId="8" w16cid:durableId="459805094">
    <w:abstractNumId w:val="5"/>
  </w:num>
  <w:num w:numId="9" w16cid:durableId="1774476865">
    <w:abstractNumId w:val="3"/>
  </w:num>
  <w:num w:numId="10" w16cid:durableId="822235219">
    <w:abstractNumId w:val="6"/>
  </w:num>
  <w:num w:numId="11" w16cid:durableId="596408316">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A5362"/>
    <w:rsid w:val="0000107D"/>
    <w:rsid w:val="00010DDC"/>
    <w:rsid w:val="000132CD"/>
    <w:rsid w:val="00024720"/>
    <w:rsid w:val="00045F3D"/>
    <w:rsid w:val="00051228"/>
    <w:rsid w:val="00060BDE"/>
    <w:rsid w:val="000647F0"/>
    <w:rsid w:val="00077250"/>
    <w:rsid w:val="000869A9"/>
    <w:rsid w:val="00090448"/>
    <w:rsid w:val="000910F4"/>
    <w:rsid w:val="000A01E6"/>
    <w:rsid w:val="000A4DFC"/>
    <w:rsid w:val="000B7E83"/>
    <w:rsid w:val="000C5576"/>
    <w:rsid w:val="000C5EC1"/>
    <w:rsid w:val="000D2FB0"/>
    <w:rsid w:val="000D49F5"/>
    <w:rsid w:val="000D793F"/>
    <w:rsid w:val="000E5CC7"/>
    <w:rsid w:val="000F40FD"/>
    <w:rsid w:val="000F480D"/>
    <w:rsid w:val="000F6FAA"/>
    <w:rsid w:val="00107B7D"/>
    <w:rsid w:val="001108BD"/>
    <w:rsid w:val="00125B1F"/>
    <w:rsid w:val="00130147"/>
    <w:rsid w:val="001348F1"/>
    <w:rsid w:val="001373D5"/>
    <w:rsid w:val="00143370"/>
    <w:rsid w:val="0014631C"/>
    <w:rsid w:val="001622B2"/>
    <w:rsid w:val="001656D8"/>
    <w:rsid w:val="001753D0"/>
    <w:rsid w:val="001801B5"/>
    <w:rsid w:val="001816BE"/>
    <w:rsid w:val="00186143"/>
    <w:rsid w:val="001A08FF"/>
    <w:rsid w:val="001A1EB6"/>
    <w:rsid w:val="001A7087"/>
    <w:rsid w:val="001C5F30"/>
    <w:rsid w:val="001C7046"/>
    <w:rsid w:val="001C7B57"/>
    <w:rsid w:val="001D015E"/>
    <w:rsid w:val="001D6327"/>
    <w:rsid w:val="001D7447"/>
    <w:rsid w:val="001F018E"/>
    <w:rsid w:val="001F10F9"/>
    <w:rsid w:val="001F2888"/>
    <w:rsid w:val="00203093"/>
    <w:rsid w:val="00211C99"/>
    <w:rsid w:val="00212444"/>
    <w:rsid w:val="00223269"/>
    <w:rsid w:val="00230B7F"/>
    <w:rsid w:val="002351E7"/>
    <w:rsid w:val="00245E6C"/>
    <w:rsid w:val="00250C09"/>
    <w:rsid w:val="00260513"/>
    <w:rsid w:val="002607B1"/>
    <w:rsid w:val="002643D2"/>
    <w:rsid w:val="002649D9"/>
    <w:rsid w:val="0027137F"/>
    <w:rsid w:val="00272463"/>
    <w:rsid w:val="0028466E"/>
    <w:rsid w:val="00285E15"/>
    <w:rsid w:val="00286D51"/>
    <w:rsid w:val="00287E92"/>
    <w:rsid w:val="002A1B65"/>
    <w:rsid w:val="002A2E3F"/>
    <w:rsid w:val="002B5B2F"/>
    <w:rsid w:val="002B686B"/>
    <w:rsid w:val="002C08AB"/>
    <w:rsid w:val="002C21F0"/>
    <w:rsid w:val="002C27A5"/>
    <w:rsid w:val="002C6FC2"/>
    <w:rsid w:val="002D32E3"/>
    <w:rsid w:val="002D580D"/>
    <w:rsid w:val="002E6418"/>
    <w:rsid w:val="002E7285"/>
    <w:rsid w:val="002F0E2D"/>
    <w:rsid w:val="00300273"/>
    <w:rsid w:val="003003C6"/>
    <w:rsid w:val="003040B2"/>
    <w:rsid w:val="00310BB3"/>
    <w:rsid w:val="00311751"/>
    <w:rsid w:val="00317FE6"/>
    <w:rsid w:val="003205B9"/>
    <w:rsid w:val="003325AB"/>
    <w:rsid w:val="00336ED2"/>
    <w:rsid w:val="00344FCB"/>
    <w:rsid w:val="00345979"/>
    <w:rsid w:val="00346041"/>
    <w:rsid w:val="00347173"/>
    <w:rsid w:val="00350810"/>
    <w:rsid w:val="003527DA"/>
    <w:rsid w:val="0035455A"/>
    <w:rsid w:val="003546B2"/>
    <w:rsid w:val="00354EA7"/>
    <w:rsid w:val="003559B1"/>
    <w:rsid w:val="00357B64"/>
    <w:rsid w:val="003764C0"/>
    <w:rsid w:val="00381B22"/>
    <w:rsid w:val="00381DE6"/>
    <w:rsid w:val="003839A6"/>
    <w:rsid w:val="003A0436"/>
    <w:rsid w:val="003C0192"/>
    <w:rsid w:val="003E04D4"/>
    <w:rsid w:val="00423DEF"/>
    <w:rsid w:val="00424B71"/>
    <w:rsid w:val="004321C6"/>
    <w:rsid w:val="00435DF5"/>
    <w:rsid w:val="00437040"/>
    <w:rsid w:val="004377BB"/>
    <w:rsid w:val="00447AE6"/>
    <w:rsid w:val="00450B92"/>
    <w:rsid w:val="00455A54"/>
    <w:rsid w:val="00455E13"/>
    <w:rsid w:val="00477BF6"/>
    <w:rsid w:val="00481AB7"/>
    <w:rsid w:val="00483F64"/>
    <w:rsid w:val="00492D73"/>
    <w:rsid w:val="00493693"/>
    <w:rsid w:val="004A207A"/>
    <w:rsid w:val="004A2449"/>
    <w:rsid w:val="004A2528"/>
    <w:rsid w:val="004A70BE"/>
    <w:rsid w:val="004B099D"/>
    <w:rsid w:val="004B221D"/>
    <w:rsid w:val="004B412E"/>
    <w:rsid w:val="004B70EB"/>
    <w:rsid w:val="00506603"/>
    <w:rsid w:val="0051687E"/>
    <w:rsid w:val="00522DFF"/>
    <w:rsid w:val="00523224"/>
    <w:rsid w:val="0054009D"/>
    <w:rsid w:val="005416F5"/>
    <w:rsid w:val="00552937"/>
    <w:rsid w:val="00557AB5"/>
    <w:rsid w:val="0056025D"/>
    <w:rsid w:val="0056211D"/>
    <w:rsid w:val="00574CFD"/>
    <w:rsid w:val="0058160D"/>
    <w:rsid w:val="0059109C"/>
    <w:rsid w:val="00594469"/>
    <w:rsid w:val="00594966"/>
    <w:rsid w:val="005A42AC"/>
    <w:rsid w:val="005A5960"/>
    <w:rsid w:val="005B08FB"/>
    <w:rsid w:val="005B2C27"/>
    <w:rsid w:val="005C1D7C"/>
    <w:rsid w:val="005C3A27"/>
    <w:rsid w:val="005E7763"/>
    <w:rsid w:val="005F726E"/>
    <w:rsid w:val="0060506C"/>
    <w:rsid w:val="00610BD4"/>
    <w:rsid w:val="00611778"/>
    <w:rsid w:val="00625D6C"/>
    <w:rsid w:val="00642155"/>
    <w:rsid w:val="00643407"/>
    <w:rsid w:val="006549BF"/>
    <w:rsid w:val="00660FCA"/>
    <w:rsid w:val="00662D81"/>
    <w:rsid w:val="00666AE4"/>
    <w:rsid w:val="006839F4"/>
    <w:rsid w:val="006A1159"/>
    <w:rsid w:val="006A601A"/>
    <w:rsid w:val="006B16BB"/>
    <w:rsid w:val="006C03EB"/>
    <w:rsid w:val="006C2BBE"/>
    <w:rsid w:val="006C5AAD"/>
    <w:rsid w:val="006D0F04"/>
    <w:rsid w:val="006E7661"/>
    <w:rsid w:val="006F047C"/>
    <w:rsid w:val="006F6B42"/>
    <w:rsid w:val="006F6C36"/>
    <w:rsid w:val="006F709A"/>
    <w:rsid w:val="006F71EF"/>
    <w:rsid w:val="007044F4"/>
    <w:rsid w:val="0071239B"/>
    <w:rsid w:val="00720048"/>
    <w:rsid w:val="007228C5"/>
    <w:rsid w:val="00741460"/>
    <w:rsid w:val="00741CA2"/>
    <w:rsid w:val="00746E5F"/>
    <w:rsid w:val="007533DC"/>
    <w:rsid w:val="0075592F"/>
    <w:rsid w:val="0075620D"/>
    <w:rsid w:val="00760773"/>
    <w:rsid w:val="00761254"/>
    <w:rsid w:val="00763EAD"/>
    <w:rsid w:val="00775FB9"/>
    <w:rsid w:val="00776611"/>
    <w:rsid w:val="007773E5"/>
    <w:rsid w:val="00782097"/>
    <w:rsid w:val="0078638C"/>
    <w:rsid w:val="007A13B9"/>
    <w:rsid w:val="007A28D2"/>
    <w:rsid w:val="007C2D1D"/>
    <w:rsid w:val="007C31F2"/>
    <w:rsid w:val="007C5351"/>
    <w:rsid w:val="007D391A"/>
    <w:rsid w:val="007D7E42"/>
    <w:rsid w:val="007E115A"/>
    <w:rsid w:val="007E1ADD"/>
    <w:rsid w:val="007E5AF2"/>
    <w:rsid w:val="00817537"/>
    <w:rsid w:val="00820702"/>
    <w:rsid w:val="008222EF"/>
    <w:rsid w:val="00824603"/>
    <w:rsid w:val="00835A03"/>
    <w:rsid w:val="00851A77"/>
    <w:rsid w:val="008620A3"/>
    <w:rsid w:val="0087415A"/>
    <w:rsid w:val="00881981"/>
    <w:rsid w:val="00882AFE"/>
    <w:rsid w:val="00884E9E"/>
    <w:rsid w:val="008963AD"/>
    <w:rsid w:val="008A0790"/>
    <w:rsid w:val="008A297A"/>
    <w:rsid w:val="008A50EF"/>
    <w:rsid w:val="008A6A15"/>
    <w:rsid w:val="008B351B"/>
    <w:rsid w:val="008B3BFE"/>
    <w:rsid w:val="008D0C2A"/>
    <w:rsid w:val="00903461"/>
    <w:rsid w:val="00904A1A"/>
    <w:rsid w:val="00904FBD"/>
    <w:rsid w:val="00934B80"/>
    <w:rsid w:val="00943B2B"/>
    <w:rsid w:val="0095573D"/>
    <w:rsid w:val="00956710"/>
    <w:rsid w:val="00970D5D"/>
    <w:rsid w:val="0097227F"/>
    <w:rsid w:val="00973273"/>
    <w:rsid w:val="00980801"/>
    <w:rsid w:val="009A3859"/>
    <w:rsid w:val="009B1693"/>
    <w:rsid w:val="009B4545"/>
    <w:rsid w:val="009B6B2D"/>
    <w:rsid w:val="009C4504"/>
    <w:rsid w:val="009C62AB"/>
    <w:rsid w:val="009E27E4"/>
    <w:rsid w:val="009E6107"/>
    <w:rsid w:val="009F4FF7"/>
    <w:rsid w:val="009F50CF"/>
    <w:rsid w:val="009F573B"/>
    <w:rsid w:val="00A04DB9"/>
    <w:rsid w:val="00A0799E"/>
    <w:rsid w:val="00A07DB3"/>
    <w:rsid w:val="00A11210"/>
    <w:rsid w:val="00A17F4D"/>
    <w:rsid w:val="00A453CE"/>
    <w:rsid w:val="00A51C8D"/>
    <w:rsid w:val="00A570C2"/>
    <w:rsid w:val="00A60A24"/>
    <w:rsid w:val="00A67635"/>
    <w:rsid w:val="00A92166"/>
    <w:rsid w:val="00A931CB"/>
    <w:rsid w:val="00A95190"/>
    <w:rsid w:val="00AA3014"/>
    <w:rsid w:val="00AB176E"/>
    <w:rsid w:val="00AB3E6C"/>
    <w:rsid w:val="00AB48C0"/>
    <w:rsid w:val="00AB68B1"/>
    <w:rsid w:val="00AD4970"/>
    <w:rsid w:val="00AE6254"/>
    <w:rsid w:val="00AE7028"/>
    <w:rsid w:val="00B23567"/>
    <w:rsid w:val="00B36F59"/>
    <w:rsid w:val="00B372AF"/>
    <w:rsid w:val="00B45C97"/>
    <w:rsid w:val="00B60A4C"/>
    <w:rsid w:val="00B92092"/>
    <w:rsid w:val="00B94E67"/>
    <w:rsid w:val="00B9654F"/>
    <w:rsid w:val="00BA4AEE"/>
    <w:rsid w:val="00BA74B3"/>
    <w:rsid w:val="00BB5AF2"/>
    <w:rsid w:val="00BB5E76"/>
    <w:rsid w:val="00BD0914"/>
    <w:rsid w:val="00BF27F2"/>
    <w:rsid w:val="00BF2A0A"/>
    <w:rsid w:val="00BF35AC"/>
    <w:rsid w:val="00BF4021"/>
    <w:rsid w:val="00C13725"/>
    <w:rsid w:val="00C13AA9"/>
    <w:rsid w:val="00C15E05"/>
    <w:rsid w:val="00C17F2F"/>
    <w:rsid w:val="00C2394B"/>
    <w:rsid w:val="00C25BB0"/>
    <w:rsid w:val="00C26FB2"/>
    <w:rsid w:val="00C34879"/>
    <w:rsid w:val="00C36DE1"/>
    <w:rsid w:val="00C435B2"/>
    <w:rsid w:val="00C4458A"/>
    <w:rsid w:val="00C47EAA"/>
    <w:rsid w:val="00C5319C"/>
    <w:rsid w:val="00C63AEB"/>
    <w:rsid w:val="00C717B3"/>
    <w:rsid w:val="00C77030"/>
    <w:rsid w:val="00C82998"/>
    <w:rsid w:val="00C9037F"/>
    <w:rsid w:val="00C92CA7"/>
    <w:rsid w:val="00C93A42"/>
    <w:rsid w:val="00C9741A"/>
    <w:rsid w:val="00CA5362"/>
    <w:rsid w:val="00CC3E79"/>
    <w:rsid w:val="00CD078D"/>
    <w:rsid w:val="00CD2C58"/>
    <w:rsid w:val="00CD40FC"/>
    <w:rsid w:val="00CD7399"/>
    <w:rsid w:val="00CF57AE"/>
    <w:rsid w:val="00CF60FA"/>
    <w:rsid w:val="00D030AB"/>
    <w:rsid w:val="00D04A36"/>
    <w:rsid w:val="00D064C4"/>
    <w:rsid w:val="00D1125C"/>
    <w:rsid w:val="00D2327B"/>
    <w:rsid w:val="00D2348F"/>
    <w:rsid w:val="00D30400"/>
    <w:rsid w:val="00D33AAE"/>
    <w:rsid w:val="00D5368C"/>
    <w:rsid w:val="00D63FD1"/>
    <w:rsid w:val="00D73BD7"/>
    <w:rsid w:val="00D75639"/>
    <w:rsid w:val="00D83D2B"/>
    <w:rsid w:val="00D86380"/>
    <w:rsid w:val="00D9418A"/>
    <w:rsid w:val="00D9579D"/>
    <w:rsid w:val="00DA069A"/>
    <w:rsid w:val="00DA5E9D"/>
    <w:rsid w:val="00DB6AD0"/>
    <w:rsid w:val="00DC0B19"/>
    <w:rsid w:val="00DC3D66"/>
    <w:rsid w:val="00DC3DA5"/>
    <w:rsid w:val="00DE15CC"/>
    <w:rsid w:val="00E00AE3"/>
    <w:rsid w:val="00E03E3A"/>
    <w:rsid w:val="00E079E7"/>
    <w:rsid w:val="00E109C5"/>
    <w:rsid w:val="00E12034"/>
    <w:rsid w:val="00E137A4"/>
    <w:rsid w:val="00E1662C"/>
    <w:rsid w:val="00E20B5A"/>
    <w:rsid w:val="00E22F4D"/>
    <w:rsid w:val="00E258CB"/>
    <w:rsid w:val="00E3455D"/>
    <w:rsid w:val="00E4190A"/>
    <w:rsid w:val="00E50C08"/>
    <w:rsid w:val="00E519F0"/>
    <w:rsid w:val="00E57A8D"/>
    <w:rsid w:val="00E65371"/>
    <w:rsid w:val="00E66F02"/>
    <w:rsid w:val="00E71D32"/>
    <w:rsid w:val="00E77BA3"/>
    <w:rsid w:val="00E84BDC"/>
    <w:rsid w:val="00E908A2"/>
    <w:rsid w:val="00E9240F"/>
    <w:rsid w:val="00EB1B7B"/>
    <w:rsid w:val="00EB2B45"/>
    <w:rsid w:val="00EB325C"/>
    <w:rsid w:val="00EB620A"/>
    <w:rsid w:val="00EC3EFA"/>
    <w:rsid w:val="00ED5196"/>
    <w:rsid w:val="00ED73AC"/>
    <w:rsid w:val="00EE7729"/>
    <w:rsid w:val="00EF168D"/>
    <w:rsid w:val="00EF7285"/>
    <w:rsid w:val="00F03304"/>
    <w:rsid w:val="00F11DF6"/>
    <w:rsid w:val="00F14E1D"/>
    <w:rsid w:val="00F159CF"/>
    <w:rsid w:val="00F23011"/>
    <w:rsid w:val="00F246D4"/>
    <w:rsid w:val="00F253E7"/>
    <w:rsid w:val="00F25C84"/>
    <w:rsid w:val="00F309A9"/>
    <w:rsid w:val="00F3584D"/>
    <w:rsid w:val="00F37E59"/>
    <w:rsid w:val="00F435FE"/>
    <w:rsid w:val="00F52962"/>
    <w:rsid w:val="00F55123"/>
    <w:rsid w:val="00F73DF9"/>
    <w:rsid w:val="00F756D7"/>
    <w:rsid w:val="00F87CE1"/>
    <w:rsid w:val="00F913C0"/>
    <w:rsid w:val="00FA39B8"/>
    <w:rsid w:val="00FD0E95"/>
    <w:rsid w:val="00FD6378"/>
    <w:rsid w:val="00FE76F8"/>
    <w:rsid w:val="00FF33CB"/>
    <w:rsid w:val="012E7FD0"/>
    <w:rsid w:val="04CD7EBF"/>
    <w:rsid w:val="0A9F9D3F"/>
    <w:rsid w:val="1A37C658"/>
    <w:rsid w:val="1C089635"/>
    <w:rsid w:val="23F795F1"/>
    <w:rsid w:val="297890FC"/>
    <w:rsid w:val="3C7875A2"/>
    <w:rsid w:val="47245A64"/>
    <w:rsid w:val="49BFCFCC"/>
    <w:rsid w:val="5C55D7C7"/>
    <w:rsid w:val="60454626"/>
    <w:rsid w:val="67BD2D71"/>
    <w:rsid w:val="6C0560CA"/>
    <w:rsid w:val="7344BE6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3251D2"/>
  <w15:chartTrackingRefBased/>
  <w15:docId w15:val="{1B1B1CB8-451E-4FFE-B8A3-D068F734452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AU"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CA5362"/>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CA5362"/>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CA5362"/>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CA5362"/>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CA5362"/>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CA5362"/>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CA5362"/>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CA5362"/>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CA5362"/>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CA5362"/>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CA5362"/>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CA5362"/>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CA5362"/>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CA5362"/>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CA5362"/>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CA5362"/>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CA5362"/>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CA5362"/>
    <w:rPr>
      <w:rFonts w:eastAsiaTheme="majorEastAsia" w:cstheme="majorBidi"/>
      <w:color w:val="272727" w:themeColor="text1" w:themeTint="D8"/>
    </w:rPr>
  </w:style>
  <w:style w:type="paragraph" w:styleId="Title">
    <w:name w:val="Title"/>
    <w:basedOn w:val="Normal"/>
    <w:next w:val="Normal"/>
    <w:link w:val="TitleChar"/>
    <w:uiPriority w:val="10"/>
    <w:qFormat/>
    <w:rsid w:val="00CA5362"/>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CA5362"/>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CA5362"/>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CA5362"/>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CA5362"/>
    <w:pPr>
      <w:spacing w:before="160"/>
      <w:jc w:val="center"/>
    </w:pPr>
    <w:rPr>
      <w:i/>
      <w:iCs/>
      <w:color w:val="404040" w:themeColor="text1" w:themeTint="BF"/>
    </w:rPr>
  </w:style>
  <w:style w:type="character" w:customStyle="1" w:styleId="QuoteChar">
    <w:name w:val="Quote Char"/>
    <w:basedOn w:val="DefaultParagraphFont"/>
    <w:link w:val="Quote"/>
    <w:uiPriority w:val="29"/>
    <w:rsid w:val="00CA5362"/>
    <w:rPr>
      <w:i/>
      <w:iCs/>
      <w:color w:val="404040" w:themeColor="text1" w:themeTint="BF"/>
    </w:rPr>
  </w:style>
  <w:style w:type="paragraph" w:styleId="ListParagraph">
    <w:name w:val="List Paragraph"/>
    <w:basedOn w:val="Normal"/>
    <w:uiPriority w:val="34"/>
    <w:qFormat/>
    <w:rsid w:val="00CA5362"/>
    <w:pPr>
      <w:ind w:left="720"/>
      <w:contextualSpacing/>
    </w:pPr>
  </w:style>
  <w:style w:type="character" w:styleId="IntenseEmphasis">
    <w:name w:val="Intense Emphasis"/>
    <w:basedOn w:val="DefaultParagraphFont"/>
    <w:uiPriority w:val="21"/>
    <w:qFormat/>
    <w:rsid w:val="00CA5362"/>
    <w:rPr>
      <w:i/>
      <w:iCs/>
      <w:color w:val="0F4761" w:themeColor="accent1" w:themeShade="BF"/>
    </w:rPr>
  </w:style>
  <w:style w:type="paragraph" w:styleId="IntenseQuote">
    <w:name w:val="Intense Quote"/>
    <w:basedOn w:val="Normal"/>
    <w:next w:val="Normal"/>
    <w:link w:val="IntenseQuoteChar"/>
    <w:uiPriority w:val="30"/>
    <w:qFormat/>
    <w:rsid w:val="00CA5362"/>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CA5362"/>
    <w:rPr>
      <w:i/>
      <w:iCs/>
      <w:color w:val="0F4761" w:themeColor="accent1" w:themeShade="BF"/>
    </w:rPr>
  </w:style>
  <w:style w:type="character" w:styleId="IntenseReference">
    <w:name w:val="Intense Reference"/>
    <w:basedOn w:val="DefaultParagraphFont"/>
    <w:uiPriority w:val="32"/>
    <w:qFormat/>
    <w:rsid w:val="00CA5362"/>
    <w:rPr>
      <w:b/>
      <w:bCs/>
      <w:smallCaps/>
      <w:color w:val="0F4761" w:themeColor="accent1" w:themeShade="BF"/>
      <w:spacing w:val="5"/>
    </w:rPr>
  </w:style>
  <w:style w:type="paragraph" w:styleId="Footer">
    <w:name w:val="footer"/>
    <w:basedOn w:val="Normal"/>
    <w:link w:val="FooterChar"/>
    <w:uiPriority w:val="99"/>
    <w:unhideWhenUsed/>
    <w:rsid w:val="00492D73"/>
    <w:pPr>
      <w:tabs>
        <w:tab w:val="center" w:pos="4513"/>
        <w:tab w:val="right" w:pos="9026"/>
      </w:tabs>
      <w:spacing w:after="0" w:line="240" w:lineRule="auto"/>
    </w:pPr>
  </w:style>
  <w:style w:type="character" w:customStyle="1" w:styleId="FooterChar">
    <w:name w:val="Footer Char"/>
    <w:basedOn w:val="DefaultParagraphFont"/>
    <w:link w:val="Footer"/>
    <w:uiPriority w:val="99"/>
    <w:rsid w:val="00492D73"/>
  </w:style>
  <w:style w:type="paragraph" w:styleId="Header">
    <w:name w:val="header"/>
    <w:basedOn w:val="Normal"/>
    <w:link w:val="HeaderChar"/>
    <w:unhideWhenUsed/>
    <w:rsid w:val="00835A03"/>
    <w:pPr>
      <w:tabs>
        <w:tab w:val="center" w:pos="4513"/>
        <w:tab w:val="right" w:pos="9026"/>
      </w:tabs>
      <w:spacing w:after="0" w:line="240" w:lineRule="auto"/>
    </w:pPr>
  </w:style>
  <w:style w:type="character" w:customStyle="1" w:styleId="HeaderChar">
    <w:name w:val="Header Char"/>
    <w:basedOn w:val="DefaultParagraphFont"/>
    <w:link w:val="Header"/>
    <w:uiPriority w:val="99"/>
    <w:rsid w:val="00835A03"/>
  </w:style>
  <w:style w:type="paragraph" w:styleId="BodyText2">
    <w:name w:val="Body Text 2"/>
    <w:basedOn w:val="Normal"/>
    <w:link w:val="BodyText2Char"/>
    <w:rsid w:val="003325AB"/>
    <w:pPr>
      <w:numPr>
        <w:ilvl w:val="12"/>
      </w:numPr>
      <w:tabs>
        <w:tab w:val="left" w:pos="1276"/>
        <w:tab w:val="left" w:pos="1701"/>
      </w:tabs>
      <w:spacing w:after="120" w:line="240" w:lineRule="auto"/>
      <w:ind w:left="1134" w:hanging="992"/>
      <w:jc w:val="center"/>
    </w:pPr>
    <w:rPr>
      <w:rFonts w:ascii="Arial" w:eastAsia="Times New Roman" w:hAnsi="Arial" w:cs="Times New Roman"/>
      <w:b/>
      <w:kern w:val="0"/>
      <w:sz w:val="24"/>
      <w:szCs w:val="20"/>
      <w:lang w:eastAsia="en-AU"/>
      <w14:ligatures w14:val="none"/>
    </w:rPr>
  </w:style>
  <w:style w:type="character" w:customStyle="1" w:styleId="BodyText2Char">
    <w:name w:val="Body Text 2 Char"/>
    <w:basedOn w:val="DefaultParagraphFont"/>
    <w:link w:val="BodyText2"/>
    <w:rsid w:val="003325AB"/>
    <w:rPr>
      <w:rFonts w:ascii="Arial" w:eastAsia="Times New Roman" w:hAnsi="Arial" w:cs="Times New Roman"/>
      <w:b/>
      <w:kern w:val="0"/>
      <w:sz w:val="24"/>
      <w:szCs w:val="20"/>
      <w:lang w:eastAsia="en-AU"/>
      <w14:ligatures w14:val="none"/>
    </w:rPr>
  </w:style>
  <w:style w:type="character" w:styleId="Hyperlink">
    <w:name w:val="Hyperlink"/>
    <w:rsid w:val="003325AB"/>
    <w:rPr>
      <w:color w:val="0000FF"/>
      <w:u w:val="single"/>
    </w:rPr>
  </w:style>
  <w:style w:type="paragraph" w:customStyle="1" w:styleId="Defintion">
    <w:name w:val="Defintion"/>
    <w:next w:val="Normal"/>
    <w:rsid w:val="003325AB"/>
    <w:pPr>
      <w:tabs>
        <w:tab w:val="left" w:pos="851"/>
        <w:tab w:val="left" w:pos="1361"/>
        <w:tab w:val="left" w:pos="1871"/>
        <w:tab w:val="left" w:pos="2381"/>
        <w:tab w:val="left" w:pos="2892"/>
        <w:tab w:val="left" w:pos="3402"/>
      </w:tabs>
      <w:overflowPunct w:val="0"/>
      <w:autoSpaceDE w:val="0"/>
      <w:autoSpaceDN w:val="0"/>
      <w:adjustRightInd w:val="0"/>
      <w:spacing w:before="120" w:after="0" w:line="240" w:lineRule="auto"/>
      <w:ind w:left="1871" w:hanging="510"/>
      <w:textAlignment w:val="baseline"/>
    </w:pPr>
    <w:rPr>
      <w:rFonts w:ascii="Times New Roman" w:eastAsia="Times New Roman" w:hAnsi="Times New Roman" w:cs="Times New Roman"/>
      <w:kern w:val="0"/>
      <w:sz w:val="24"/>
      <w:szCs w:val="20"/>
      <w14:ligatures w14:val="none"/>
    </w:rPr>
  </w:style>
  <w:style w:type="table" w:styleId="TableGrid">
    <w:name w:val="Table Grid"/>
    <w:basedOn w:val="TableNormal"/>
    <w:uiPriority w:val="39"/>
    <w:rsid w:val="00D04A3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AD4970"/>
    <w:pPr>
      <w:spacing w:after="0" w:line="240" w:lineRule="auto"/>
    </w:pPr>
  </w:style>
  <w:style w:type="character" w:styleId="CommentReference">
    <w:name w:val="annotation reference"/>
    <w:basedOn w:val="DefaultParagraphFont"/>
    <w:uiPriority w:val="99"/>
    <w:semiHidden/>
    <w:unhideWhenUsed/>
    <w:rsid w:val="00557AB5"/>
    <w:rPr>
      <w:sz w:val="16"/>
      <w:szCs w:val="16"/>
    </w:rPr>
  </w:style>
  <w:style w:type="paragraph" w:styleId="CommentText">
    <w:name w:val="annotation text"/>
    <w:basedOn w:val="Normal"/>
    <w:link w:val="CommentTextChar"/>
    <w:uiPriority w:val="99"/>
    <w:unhideWhenUsed/>
    <w:rsid w:val="00557AB5"/>
    <w:pPr>
      <w:spacing w:line="240" w:lineRule="auto"/>
    </w:pPr>
    <w:rPr>
      <w:sz w:val="20"/>
      <w:szCs w:val="20"/>
    </w:rPr>
  </w:style>
  <w:style w:type="character" w:customStyle="1" w:styleId="CommentTextChar">
    <w:name w:val="Comment Text Char"/>
    <w:basedOn w:val="DefaultParagraphFont"/>
    <w:link w:val="CommentText"/>
    <w:uiPriority w:val="99"/>
    <w:rsid w:val="00557AB5"/>
    <w:rPr>
      <w:sz w:val="20"/>
      <w:szCs w:val="20"/>
    </w:rPr>
  </w:style>
  <w:style w:type="paragraph" w:styleId="CommentSubject">
    <w:name w:val="annotation subject"/>
    <w:basedOn w:val="CommentText"/>
    <w:next w:val="CommentText"/>
    <w:link w:val="CommentSubjectChar"/>
    <w:uiPriority w:val="99"/>
    <w:semiHidden/>
    <w:unhideWhenUsed/>
    <w:rsid w:val="00557AB5"/>
    <w:rPr>
      <w:b/>
      <w:bCs/>
    </w:rPr>
  </w:style>
  <w:style w:type="character" w:customStyle="1" w:styleId="CommentSubjectChar">
    <w:name w:val="Comment Subject Char"/>
    <w:basedOn w:val="CommentTextChar"/>
    <w:link w:val="CommentSubject"/>
    <w:uiPriority w:val="99"/>
    <w:semiHidden/>
    <w:rsid w:val="00557AB5"/>
    <w:rPr>
      <w:b/>
      <w:bCs/>
      <w:sz w:val="20"/>
      <w:szCs w:val="20"/>
    </w:rPr>
  </w:style>
  <w:style w:type="character" w:styleId="UnresolvedMention">
    <w:name w:val="Unresolved Mention"/>
    <w:basedOn w:val="DefaultParagraphFont"/>
    <w:uiPriority w:val="99"/>
    <w:semiHidden/>
    <w:unhideWhenUsed/>
    <w:rsid w:val="00ED73AC"/>
    <w:rPr>
      <w:color w:val="605E5C"/>
      <w:shd w:val="clear" w:color="auto" w:fill="E1DFDD"/>
    </w:rPr>
  </w:style>
  <w:style w:type="character" w:styleId="FollowedHyperlink">
    <w:name w:val="FollowedHyperlink"/>
    <w:basedOn w:val="DefaultParagraphFont"/>
    <w:uiPriority w:val="99"/>
    <w:semiHidden/>
    <w:unhideWhenUsed/>
    <w:rsid w:val="00C5319C"/>
    <w:rPr>
      <w:color w:val="96607D" w:themeColor="followedHyperlink"/>
      <w:u w:val="single"/>
    </w:rPr>
  </w:style>
  <w:style w:type="character" w:styleId="Mention">
    <w:name w:val="Mention"/>
    <w:basedOn w:val="DefaultParagraphFont"/>
    <w:uiPriority w:val="99"/>
    <w:unhideWhenUsed/>
    <w:rsid w:val="00F37E59"/>
    <w:rPr>
      <w:color w:val="2B579A"/>
      <w:shd w:val="clear" w:color="auto" w:fill="E1DFDD"/>
    </w:rPr>
  </w:style>
  <w:style w:type="character" w:styleId="PlaceholderText">
    <w:name w:val="Placeholder Text"/>
    <w:basedOn w:val="DefaultParagraphFont"/>
    <w:uiPriority w:val="99"/>
    <w:semiHidden/>
    <w:rsid w:val="00904FBD"/>
    <w:rPr>
      <w:color w:val="666666"/>
    </w:rPr>
  </w:style>
  <w:style w:type="paragraph" w:styleId="FootnoteText">
    <w:name w:val="footnote text"/>
    <w:basedOn w:val="Normal"/>
    <w:link w:val="FootnoteTextChar"/>
    <w:uiPriority w:val="99"/>
    <w:semiHidden/>
    <w:unhideWhenUsed/>
    <w:rsid w:val="00344FCB"/>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344FCB"/>
    <w:rPr>
      <w:sz w:val="20"/>
      <w:szCs w:val="20"/>
    </w:rPr>
  </w:style>
  <w:style w:type="character" w:styleId="FootnoteReference">
    <w:name w:val="footnote reference"/>
    <w:basedOn w:val="DefaultParagraphFont"/>
    <w:uiPriority w:val="99"/>
    <w:semiHidden/>
    <w:unhideWhenUsed/>
    <w:rsid w:val="00344FCB"/>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8940730">
      <w:bodyDiv w:val="1"/>
      <w:marLeft w:val="0"/>
      <w:marRight w:val="0"/>
      <w:marTop w:val="0"/>
      <w:marBottom w:val="0"/>
      <w:divBdr>
        <w:top w:val="none" w:sz="0" w:space="0" w:color="auto"/>
        <w:left w:val="none" w:sz="0" w:space="0" w:color="auto"/>
        <w:bottom w:val="none" w:sz="0" w:space="0" w:color="auto"/>
        <w:right w:val="none" w:sz="0" w:space="0" w:color="auto"/>
      </w:divBdr>
    </w:div>
    <w:div w:id="271983283">
      <w:bodyDiv w:val="1"/>
      <w:marLeft w:val="0"/>
      <w:marRight w:val="0"/>
      <w:marTop w:val="0"/>
      <w:marBottom w:val="0"/>
      <w:divBdr>
        <w:top w:val="none" w:sz="0" w:space="0" w:color="auto"/>
        <w:left w:val="none" w:sz="0" w:space="0" w:color="auto"/>
        <w:bottom w:val="none" w:sz="0" w:space="0" w:color="auto"/>
        <w:right w:val="none" w:sz="0" w:space="0" w:color="auto"/>
      </w:divBdr>
    </w:div>
    <w:div w:id="357123297">
      <w:bodyDiv w:val="1"/>
      <w:marLeft w:val="0"/>
      <w:marRight w:val="0"/>
      <w:marTop w:val="0"/>
      <w:marBottom w:val="0"/>
      <w:divBdr>
        <w:top w:val="none" w:sz="0" w:space="0" w:color="auto"/>
        <w:left w:val="none" w:sz="0" w:space="0" w:color="auto"/>
        <w:bottom w:val="none" w:sz="0" w:space="0" w:color="auto"/>
        <w:right w:val="none" w:sz="0" w:space="0" w:color="auto"/>
      </w:divBdr>
    </w:div>
    <w:div w:id="565991180">
      <w:bodyDiv w:val="1"/>
      <w:marLeft w:val="0"/>
      <w:marRight w:val="0"/>
      <w:marTop w:val="0"/>
      <w:marBottom w:val="0"/>
      <w:divBdr>
        <w:top w:val="none" w:sz="0" w:space="0" w:color="auto"/>
        <w:left w:val="none" w:sz="0" w:space="0" w:color="auto"/>
        <w:bottom w:val="none" w:sz="0" w:space="0" w:color="auto"/>
        <w:right w:val="none" w:sz="0" w:space="0" w:color="auto"/>
      </w:divBdr>
    </w:div>
    <w:div w:id="606427130">
      <w:bodyDiv w:val="1"/>
      <w:marLeft w:val="0"/>
      <w:marRight w:val="0"/>
      <w:marTop w:val="0"/>
      <w:marBottom w:val="0"/>
      <w:divBdr>
        <w:top w:val="none" w:sz="0" w:space="0" w:color="auto"/>
        <w:left w:val="none" w:sz="0" w:space="0" w:color="auto"/>
        <w:bottom w:val="none" w:sz="0" w:space="0" w:color="auto"/>
        <w:right w:val="none" w:sz="0" w:space="0" w:color="auto"/>
      </w:divBdr>
    </w:div>
    <w:div w:id="1227645130">
      <w:bodyDiv w:val="1"/>
      <w:marLeft w:val="0"/>
      <w:marRight w:val="0"/>
      <w:marTop w:val="0"/>
      <w:marBottom w:val="0"/>
      <w:divBdr>
        <w:top w:val="none" w:sz="0" w:space="0" w:color="auto"/>
        <w:left w:val="none" w:sz="0" w:space="0" w:color="auto"/>
        <w:bottom w:val="none" w:sz="0" w:space="0" w:color="auto"/>
        <w:right w:val="none" w:sz="0" w:space="0" w:color="auto"/>
      </w:divBdr>
    </w:div>
    <w:div w:id="1329092713">
      <w:bodyDiv w:val="1"/>
      <w:marLeft w:val="0"/>
      <w:marRight w:val="0"/>
      <w:marTop w:val="0"/>
      <w:marBottom w:val="0"/>
      <w:divBdr>
        <w:top w:val="none" w:sz="0" w:space="0" w:color="auto"/>
        <w:left w:val="none" w:sz="0" w:space="0" w:color="auto"/>
        <w:bottom w:val="none" w:sz="0" w:space="0" w:color="auto"/>
        <w:right w:val="none" w:sz="0" w:space="0" w:color="auto"/>
      </w:divBdr>
    </w:div>
    <w:div w:id="1480925884">
      <w:bodyDiv w:val="1"/>
      <w:marLeft w:val="0"/>
      <w:marRight w:val="0"/>
      <w:marTop w:val="0"/>
      <w:marBottom w:val="0"/>
      <w:divBdr>
        <w:top w:val="none" w:sz="0" w:space="0" w:color="auto"/>
        <w:left w:val="none" w:sz="0" w:space="0" w:color="auto"/>
        <w:bottom w:val="none" w:sz="0" w:space="0" w:color="auto"/>
        <w:right w:val="none" w:sz="0" w:space="0" w:color="auto"/>
      </w:divBdr>
    </w:div>
    <w:div w:id="1549953734">
      <w:bodyDiv w:val="1"/>
      <w:marLeft w:val="0"/>
      <w:marRight w:val="0"/>
      <w:marTop w:val="0"/>
      <w:marBottom w:val="0"/>
      <w:divBdr>
        <w:top w:val="none" w:sz="0" w:space="0" w:color="auto"/>
        <w:left w:val="none" w:sz="0" w:space="0" w:color="auto"/>
        <w:bottom w:val="none" w:sz="0" w:space="0" w:color="auto"/>
        <w:right w:val="none" w:sz="0" w:space="0" w:color="auto"/>
      </w:divBdr>
    </w:div>
    <w:div w:id="1857619444">
      <w:bodyDiv w:val="1"/>
      <w:marLeft w:val="0"/>
      <w:marRight w:val="0"/>
      <w:marTop w:val="0"/>
      <w:marBottom w:val="0"/>
      <w:divBdr>
        <w:top w:val="none" w:sz="0" w:space="0" w:color="auto"/>
        <w:left w:val="none" w:sz="0" w:space="0" w:color="auto"/>
        <w:bottom w:val="none" w:sz="0" w:space="0" w:color="auto"/>
        <w:right w:val="none" w:sz="0" w:space="0" w:color="auto"/>
      </w:divBdr>
    </w:div>
    <w:div w:id="196696081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https://www.environment.vic.gov.au/__data/assets/pdf_file/0037/719686/Declared-Protected-Flora-List.pdf" TargetMode="External"/><Relationship Id="rId26" Type="http://schemas.openxmlformats.org/officeDocument/2006/relationships/hyperlink" Target="mailto:bas.west@deeca.vic.gov.au" TargetMode="External"/><Relationship Id="rId3" Type="http://schemas.openxmlformats.org/officeDocument/2006/relationships/customXml" Target="../customXml/item3.xml"/><Relationship Id="rId21" Type="http://schemas.openxmlformats.org/officeDocument/2006/relationships/hyperlink" Target="https://www.legislation.vic.gov.au/in-force/statutory-rules/flora-and-fauna-guarantee-regulations-2020/001" TargetMode="External"/><Relationship Id="rId34"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s://www.environment.vic.gov.au/__data/assets/pdf_file/0037/719686/Declared-Protected-Flora-List.pdf" TargetMode="External"/><Relationship Id="rId25" Type="http://schemas.openxmlformats.org/officeDocument/2006/relationships/hyperlink" Target="mailto:bas.east@deeca.vic.gov.au" TargetMode="Externa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environment.vic.gov.au/__data/assets/pdf_file/0037/719686/Declared-Protected-Flora-List.pdf" TargetMode="External"/><Relationship Id="rId20" Type="http://schemas.openxmlformats.org/officeDocument/2006/relationships/hyperlink" Target="mailto:environmental.research@deeca.vic.gov.au" TargetMode="External"/><Relationship Id="rId29"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mailto:bas.northcentral@deeca.vic.gov.au" TargetMode="External"/><Relationship Id="rId32"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hyperlink" Target="https://www.environment.vic.gov.au/conserving-threatened-species/threatened-list" TargetMode="External"/><Relationship Id="rId23" Type="http://schemas.openxmlformats.org/officeDocument/2006/relationships/hyperlink" Target="mailto:bas.west@deeca.vic.gov.au" TargetMode="External"/><Relationship Id="rId28" Type="http://schemas.openxmlformats.org/officeDocument/2006/relationships/hyperlink" Target="mailto:bas.east@deeca.vic.gov.au" TargetMode="External"/><Relationship Id="rId10" Type="http://schemas.openxmlformats.org/officeDocument/2006/relationships/settings" Target="settings.xml"/><Relationship Id="rId19" Type="http://schemas.openxmlformats.org/officeDocument/2006/relationships/hyperlink" Target="https://www.vic.gov.au/research-permits" TargetMode="External"/><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ww.environment.vic.gov.au/conserving-threatened-species/threatened-list" TargetMode="External"/><Relationship Id="rId22" Type="http://schemas.openxmlformats.org/officeDocument/2006/relationships/hyperlink" Target="https://www.environment.vic.gov.au/conserving-threatened-species/protected-flora-and-listed-fish" TargetMode="External"/><Relationship Id="rId27" Type="http://schemas.openxmlformats.org/officeDocument/2006/relationships/hyperlink" Target="mailto:bas.northcentral@deeca.vic.gov.au" TargetMode="External"/><Relationship Id="rId30" Type="http://schemas.openxmlformats.org/officeDocument/2006/relationships/footer" Target="footer1.xml"/><Relationship Id="rId35" Type="http://schemas.openxmlformats.org/officeDocument/2006/relationships/theme" Target="theme/theme1.xml"/><Relationship Id="rId8" Type="http://schemas.openxmlformats.org/officeDocument/2006/relationships/numbering" Target="numbering.xm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EE71C11B-A532-4AAC-B33A-11274ACA6768}"/>
      </w:docPartPr>
      <w:docPartBody>
        <w:p w:rsidR="009B4545" w:rsidRDefault="009B4545">
          <w:r w:rsidRPr="00EA23CC">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Yu Gothic">
    <w:altName w:val="游ゴシック"/>
    <w:panose1 w:val="020B0400000000000000"/>
    <w:charset w:val="80"/>
    <w:family w:val="swiss"/>
    <w:pitch w:val="variable"/>
    <w:sig w:usb0="E00002FF" w:usb1="2AC7FDFF" w:usb2="00000016" w:usb3="00000000" w:csb0="0002009F" w:csb1="00000000"/>
  </w:font>
  <w:font w:name="Calibri">
    <w:panose1 w:val="020F05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B4545"/>
    <w:rsid w:val="00212444"/>
    <w:rsid w:val="002351E7"/>
    <w:rsid w:val="00272463"/>
    <w:rsid w:val="003927B7"/>
    <w:rsid w:val="004F4AAB"/>
    <w:rsid w:val="00554E52"/>
    <w:rsid w:val="00577F41"/>
    <w:rsid w:val="0060506C"/>
    <w:rsid w:val="007D69F4"/>
    <w:rsid w:val="008963AD"/>
    <w:rsid w:val="009A1043"/>
    <w:rsid w:val="009B4545"/>
    <w:rsid w:val="00B36F59"/>
    <w:rsid w:val="00B97C9E"/>
    <w:rsid w:val="00D63FD1"/>
    <w:rsid w:val="00E4190A"/>
    <w:rsid w:val="00EF7285"/>
    <w:rsid w:val="00FE76F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9B4545"/>
    <w:rPr>
      <w:color w:val="666666"/>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DLCPolicyLabelLock xmlns="42596b0d-f660-40aa-aa36-eb95b7d1ce3a" xsi:nil="true"/>
    <TaxCatchAll xmlns="9fd47c19-1c4a-4d7d-b342-c10cef269344">
      <Value>3</Value>
      <Value>2</Value>
      <Value>112</Value>
    </TaxCatchAll>
    <b9b43b809ea4445880dbf70bb9849525 xmlns="9fd47c19-1c4a-4d7d-b342-c10cef269344">
      <Terms xmlns="http://schemas.microsoft.com/office/infopath/2007/PartnerControls"/>
    </b9b43b809ea4445880dbf70bb9849525>
    <AssignedTo xmlns="http://schemas.microsoft.com/sharepoint/v3">
      <UserInfo>
        <DisplayName/>
        <AccountId xsi:nil="true"/>
        <AccountType/>
      </UserInfo>
    </AssignedTo>
    <DLCPolicyLabelClientValue xmlns="42596b0d-f660-40aa-aa36-eb95b7d1ce3a">Version {_UIVersionString}</DLCPolicyLabelClientValue>
    <h2049e314a3e4d7aa4983077240ef9e6 xmlns="9fd47c19-1c4a-4d7d-b342-c10cef269344">
      <Terms xmlns="http://schemas.microsoft.com/office/infopath/2007/PartnerControls">
        <TermInfo xmlns="http://schemas.microsoft.com/office/infopath/2007/PartnerControls">
          <TermName xmlns="http://schemas.microsoft.com/office/infopath/2007/PartnerControls">Legal Advice</TermName>
          <TermId xmlns="http://schemas.microsoft.com/office/infopath/2007/PartnerControls">0af569cf-64f2-463c-92b7-d64332e1f4e1</TermId>
        </TermInfo>
      </Terms>
    </h2049e314a3e4d7aa4983077240ef9e6>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_Status xmlns="http://schemas.microsoft.com/sharepoint/v3/fields">Not Started</_Status>
    <LEXno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DOCID75-517630523-368</_dlc_DocId>
    <_dlc_DocIdUrl xmlns="a5f32de4-e402-4188-b034-e71ca7d22e54">
      <Url>https://delwpvicgovau.sharepoint.com/sites/ecm_75/_layouts/15/DocIdRedir.aspx?ID=DOCID75-517630523-368</Url>
      <Description>DOCID75-517630523-368</Description>
    </_dlc_DocIdUrl>
    <DLCPolicyLabelValue xmlns="42596b0d-f660-40aa-aa36-eb95b7d1ce3a">Version 0.3</DLCPolicyLabelValue>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ECM V2 Legal Advice and Matters" ma:contentTypeID="0x0101009298E819CE1EBB4F8D2096B3E0F0C2911A0052BE46D115BC5D4F8B7CA73034BB3830" ma:contentTypeVersion="206" ma:contentTypeDescription="To store information related to legal advice and matter related to the function or activity." ma:contentTypeScope="" ma:versionID="83739ac1b838ed9d7f7ef129353ef7df">
  <xsd:schema xmlns:xsd="http://www.w3.org/2001/XMLSchema" xmlns:xs="http://www.w3.org/2001/XMLSchema" xmlns:p="http://schemas.microsoft.com/office/2006/metadata/properties" xmlns:ns1="http://schemas.microsoft.com/sharepoint/v3" xmlns:ns2="9fd47c19-1c4a-4d7d-b342-c10cef269344" xmlns:ns3="a5f32de4-e402-4188-b034-e71ca7d22e54" xmlns:ns4="http://schemas.microsoft.com/sharepoint/v3/fields" xmlns:ns5="42596b0d-f660-40aa-aa36-eb95b7d1ce3a" xmlns:ns6="a2ee19f3-a6ba-4df2-a6c4-5d97b4f59fee" xmlns:ns7="71fe923a-761e-4c29-b684-c70d59a7e13a" targetNamespace="http://schemas.microsoft.com/office/2006/metadata/properties" ma:root="true" ma:fieldsID="88182412667a0a37cfa7d52cae064f74" ns1:_="" ns2:_="" ns3:_="" ns4:_="" ns5:_="" ns6:_="" ns7:_="">
    <xsd:import namespace="http://schemas.microsoft.com/sharepoint/v3"/>
    <xsd:import namespace="9fd47c19-1c4a-4d7d-b342-c10cef269344"/>
    <xsd:import namespace="a5f32de4-e402-4188-b034-e71ca7d22e54"/>
    <xsd:import namespace="http://schemas.microsoft.com/sharepoint/v3/fields"/>
    <xsd:import namespace="42596b0d-f660-40aa-aa36-eb95b7d1ce3a"/>
    <xsd:import namespace="a2ee19f3-a6ba-4df2-a6c4-5d97b4f59fee"/>
    <xsd:import namespace="71fe923a-761e-4c29-b684-c70d59a7e13a"/>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h2049e314a3e4d7aa4983077240ef9e6" minOccurs="0"/>
                <xsd:element ref="ns1:AssignedTo" minOccurs="0"/>
                <xsd:element ref="ns4:_Status" minOccurs="0"/>
                <xsd:element ref="ns1:_dlc_Exempt" minOccurs="0"/>
                <xsd:element ref="ns5:DLCPolicyLabelValue" minOccurs="0"/>
                <xsd:element ref="ns5:DLCPolicyLabelClientValue" minOccurs="0"/>
                <xsd:element ref="ns5:DLCPolicyLabelLock" minOccurs="0"/>
                <xsd:element ref="ns6:MediaServiceMetadata" minOccurs="0"/>
                <xsd:element ref="ns6:MediaServiceFastMetadata" minOccurs="0"/>
                <xsd:element ref="ns6:MediaServiceAutoKeyPoints" minOccurs="0"/>
                <xsd:element ref="ns6:MediaServiceKeyPoints" minOccurs="0"/>
                <xsd:element ref="ns7:SharedWithUsers" minOccurs="0"/>
                <xsd:element ref="ns7:SharedWithDetails" minOccurs="0"/>
                <xsd:element ref="ns6:MediaServiceDateTaken" minOccurs="0"/>
                <xsd:element ref="ns6:MediaLengthInSeconds" minOccurs="0"/>
                <xsd:element ref="ns2:LEXno" minOccurs="0"/>
                <xsd:element ref="ns6:MediaServiceObjectDetectorVersion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ssignedTo" ma:index="20" nillable="true" ma:displayName="Assigned To" ma:list="UserInfo" ma:internalName="AssignedTo">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Exempt" ma:index="22"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h2049e314a3e4d7aa4983077240ef9e6" ma:index="19" ma:taxonomy="true" ma:internalName="h2049e314a3e4d7aa4983077240ef9e6" ma:taxonomyFieldName="Records_x0020_Class_x0020_Legal_x0020_Advice_x0020_Matters" ma:displayName="Classification" ma:readOnly="false" ma:default="" ma:fieldId="{12049e31-4a3e-4d7a-a498-3077240ef9e6}" ma:sspId="797aeec6-0273-40f2-ab3e-beee73212332" ma:termSetId="4258747f-0974-48f0-ac10-46f208a52cd4" ma:anchorId="6611d41c-4dba-4601-814b-81595bf0b508" ma:open="false" ma:isKeyword="false">
      <xsd:complexType>
        <xsd:sequence>
          <xsd:element ref="pc:Terms" minOccurs="0" maxOccurs="1"/>
        </xsd:sequence>
      </xsd:complexType>
    </xsd:element>
    <xsd:element name="LEXno" ma:index="35" nillable="true" ma:displayName="LEX Number" ma:internalName="LEXno">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21" nillable="true" ma:displayName="Status" ma:default="Not Started" ma:internalName="_Status">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42596b0d-f660-40aa-aa36-eb95b7d1ce3a" elementFormDefault="qualified">
    <xsd:import namespace="http://schemas.microsoft.com/office/2006/documentManagement/types"/>
    <xsd:import namespace="http://schemas.microsoft.com/office/infopath/2007/PartnerControls"/>
    <xsd:element name="DLCPolicyLabelValue" ma:index="23"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2ee19f3-a6ba-4df2-a6c4-5d97b4f59fee" elementFormDefault="qualified">
    <xsd:import namespace="http://schemas.microsoft.com/office/2006/documentManagement/types"/>
    <xsd:import namespace="http://schemas.microsoft.com/office/infopath/2007/PartnerControls"/>
    <xsd:element name="MediaServiceMetadata" ma:index="26" nillable="true" ma:displayName="MediaServiceMetadata" ma:hidden="true" ma:internalName="MediaServiceMetadata" ma:readOnly="true">
      <xsd:simpleType>
        <xsd:restriction base="dms:Note"/>
      </xsd:simpleType>
    </xsd:element>
    <xsd:element name="MediaServiceFastMetadata" ma:index="27" nillable="true" ma:displayName="MediaServiceFastMetadata" ma:hidden="true" ma:internalName="MediaServiceFastMetadata" ma:readOnly="true">
      <xsd:simpleType>
        <xsd:restriction base="dms:Note"/>
      </xsd:simpleType>
    </xsd:element>
    <xsd:element name="MediaServiceAutoKeyPoints" ma:index="28" nillable="true" ma:displayName="MediaServiceAutoKeyPoints" ma:hidden="true" ma:internalName="MediaServiceAutoKeyPoints" ma:readOnly="true">
      <xsd:simpleType>
        <xsd:restriction base="dms:Note"/>
      </xsd:simpleType>
    </xsd:element>
    <xsd:element name="MediaServiceKeyPoints" ma:index="29"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LengthInSeconds" ma:index="33" nillable="true" ma:displayName="MediaLengthInSeconds" ma:hidden="true" ma:internalName="MediaLengthInSeconds" ma:readOnly="true">
      <xsd:simpleType>
        <xsd:restriction base="dms:Unknown"/>
      </xsd:simpleType>
    </xsd:element>
    <xsd:element name="MediaServiceObjectDetectorVersions" ma:index="36" nillable="true" ma:displayName="MediaServiceObjectDetectorVersions" ma:hidden="true" ma:indexed="true" ma:internalName="MediaServiceObjectDetectorVersions" ma:readOnly="true">
      <xsd:simpleType>
        <xsd:restriction base="dms:Text"/>
      </xsd:simpleType>
    </xsd:element>
    <xsd:element name="MediaServiceSearchProperties" ma:index="3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1fe923a-761e-4c29-b684-c70d59a7e13a"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797aeec6-0273-40f2-ab3e-beee73212332" ContentTypeId="0x0101009298E819CE1EBB4F8D2096B3E0F0C291"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p:Policy xmlns:p="office.server.policy" id="" local="true">
  <p:Name>ECM V2 Legal Advice and Matters</p:Name>
  <p:Description>Enable Version label</p:Description>
  <p:Statement/>
  <p:PolicyItems>
    <p:PolicyItem featureId="Microsoft.Office.RecordsManagement.PolicyFeatures.PolicyLabel" staticId="0x0101009298E819CE1EBB4F8D2096B3E0F0C2911A002ECE649E79137A4D9E06429C61A02F40|-1306371497" UniqueId="6711ca48-9f80-4125-9ccd-da4e4b3413eb">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Props1.xml><?xml version="1.0" encoding="utf-8"?>
<ds:datastoreItem xmlns:ds="http://schemas.openxmlformats.org/officeDocument/2006/customXml" ds:itemID="{786A7EA2-55CC-4194-810C-B55E5EF55FCF}">
  <ds:schemaRefs>
    <ds:schemaRef ds:uri="http://schemas.microsoft.com/office/2006/metadata/properties"/>
    <ds:schemaRef ds:uri="http://schemas.microsoft.com/office/infopath/2007/PartnerControls"/>
    <ds:schemaRef ds:uri="42596b0d-f660-40aa-aa36-eb95b7d1ce3a"/>
    <ds:schemaRef ds:uri="9fd47c19-1c4a-4d7d-b342-c10cef269344"/>
    <ds:schemaRef ds:uri="http://schemas.microsoft.com/sharepoint/v3"/>
    <ds:schemaRef ds:uri="http://schemas.microsoft.com/sharepoint/v3/fields"/>
    <ds:schemaRef ds:uri="a5f32de4-e402-4188-b034-e71ca7d22e54"/>
  </ds:schemaRefs>
</ds:datastoreItem>
</file>

<file path=customXml/itemProps2.xml><?xml version="1.0" encoding="utf-8"?>
<ds:datastoreItem xmlns:ds="http://schemas.openxmlformats.org/officeDocument/2006/customXml" ds:itemID="{75BA6FCD-E5E5-4D9E-A6EA-4FA738E49631}">
  <ds:schemaRefs>
    <ds:schemaRef ds:uri="http://schemas.openxmlformats.org/officeDocument/2006/bibliography"/>
  </ds:schemaRefs>
</ds:datastoreItem>
</file>

<file path=customXml/itemProps3.xml><?xml version="1.0" encoding="utf-8"?>
<ds:datastoreItem xmlns:ds="http://schemas.openxmlformats.org/officeDocument/2006/customXml" ds:itemID="{5A8F09B0-8F72-4DCF-A47D-E2EC15320764}">
  <ds:schemaRefs>
    <ds:schemaRef ds:uri="http://schemas.microsoft.com/sharepoint/v3/contenttype/forms"/>
  </ds:schemaRefs>
</ds:datastoreItem>
</file>

<file path=customXml/itemProps4.xml><?xml version="1.0" encoding="utf-8"?>
<ds:datastoreItem xmlns:ds="http://schemas.openxmlformats.org/officeDocument/2006/customXml" ds:itemID="{E17F6AE9-F1F8-4399-A895-AD1037FB812E}"/>
</file>

<file path=customXml/itemProps5.xml><?xml version="1.0" encoding="utf-8"?>
<ds:datastoreItem xmlns:ds="http://schemas.openxmlformats.org/officeDocument/2006/customXml" ds:itemID="{35C70599-C8D9-495A-9936-472ECF9214F1}">
  <ds:schemaRefs>
    <ds:schemaRef ds:uri="Microsoft.SharePoint.Taxonomy.ContentTypeSync"/>
  </ds:schemaRefs>
</ds:datastoreItem>
</file>

<file path=customXml/itemProps6.xml><?xml version="1.0" encoding="utf-8"?>
<ds:datastoreItem xmlns:ds="http://schemas.openxmlformats.org/officeDocument/2006/customXml" ds:itemID="{F609297B-72B1-4B7E-A462-5F240095F4EE}">
  <ds:schemaRefs>
    <ds:schemaRef ds:uri="http://schemas.microsoft.com/sharepoint/events"/>
  </ds:schemaRefs>
</ds:datastoreItem>
</file>

<file path=customXml/itemProps7.xml><?xml version="1.0" encoding="utf-8"?>
<ds:datastoreItem xmlns:ds="http://schemas.openxmlformats.org/officeDocument/2006/customXml" ds:itemID="{6EAD9B7A-57E4-4526-8BF5-5179A75FD947}">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Normal.dotm</Template>
  <TotalTime>65</TotalTime>
  <Pages>3</Pages>
  <Words>911</Words>
  <Characters>5193</Characters>
  <Application>Microsoft Office Word</Application>
  <DocSecurity>0</DocSecurity>
  <Lines>43</Lines>
  <Paragraphs>12</Paragraphs>
  <ScaleCrop>false</ScaleCrop>
  <Company/>
  <LinksUpToDate>false</LinksUpToDate>
  <CharactersWithSpaces>6092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Chad S Browning (DEECA)</dc:creator>
  <cp:keywords/>
  <dc:description/>
  <cp:lastModifiedBy>Rebecca A Schwarz (DEECA)</cp:lastModifiedBy>
  <cp:revision>205</cp:revision>
  <dcterms:created xsi:type="dcterms:W3CDTF">2025-05-11T03:42:00Z</dcterms:created>
  <dcterms:modified xsi:type="dcterms:W3CDTF">2026-06-30T03:33:00Z</dcterms:modified>
  <cp:contentStatus>Reviewed</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ShapeIds">
    <vt:lpwstr>3713af76,77d40f65,1a994c0d</vt:lpwstr>
  </property>
  <property fmtid="{D5CDD505-2E9C-101B-9397-08002B2CF9AE}" pid="3" name="ClassificationContentMarkingFooterFontProps">
    <vt:lpwstr>#000000,12,Calibri</vt:lpwstr>
  </property>
  <property fmtid="{D5CDD505-2E9C-101B-9397-08002B2CF9AE}" pid="4" name="ClassificationContentMarkingFooterText">
    <vt:lpwstr>OFFICIAL</vt:lpwstr>
  </property>
  <property fmtid="{D5CDD505-2E9C-101B-9397-08002B2CF9AE}" pid="5" name="MSIP_Label_4257e2ab-f512-40e2-9c9a-c64247360765_Enabled">
    <vt:lpwstr>true</vt:lpwstr>
  </property>
  <property fmtid="{D5CDD505-2E9C-101B-9397-08002B2CF9AE}" pid="6" name="MSIP_Label_4257e2ab-f512-40e2-9c9a-c64247360765_SetDate">
    <vt:lpwstr>2025-04-16T22:45:54Z</vt:lpwstr>
  </property>
  <property fmtid="{D5CDD505-2E9C-101B-9397-08002B2CF9AE}" pid="7" name="MSIP_Label_4257e2ab-f512-40e2-9c9a-c64247360765_Method">
    <vt:lpwstr>Privileged</vt:lpwstr>
  </property>
  <property fmtid="{D5CDD505-2E9C-101B-9397-08002B2CF9AE}" pid="8" name="MSIP_Label_4257e2ab-f512-40e2-9c9a-c64247360765_Name">
    <vt:lpwstr>OFFICIAL</vt:lpwstr>
  </property>
  <property fmtid="{D5CDD505-2E9C-101B-9397-08002B2CF9AE}" pid="9" name="MSIP_Label_4257e2ab-f512-40e2-9c9a-c64247360765_SiteId">
    <vt:lpwstr>e8bdd6f7-fc18-4e48-a554-7f547927223b</vt:lpwstr>
  </property>
  <property fmtid="{D5CDD505-2E9C-101B-9397-08002B2CF9AE}" pid="10" name="MSIP_Label_4257e2ab-f512-40e2-9c9a-c64247360765_ActionId">
    <vt:lpwstr>1889b40a-474c-48bd-8e02-8cba0ccd3532</vt:lpwstr>
  </property>
  <property fmtid="{D5CDD505-2E9C-101B-9397-08002B2CF9AE}" pid="11" name="MSIP_Label_4257e2ab-f512-40e2-9c9a-c64247360765_ContentBits">
    <vt:lpwstr>2</vt:lpwstr>
  </property>
  <property fmtid="{D5CDD505-2E9C-101B-9397-08002B2CF9AE}" pid="12" name="MSIP_Label_4257e2ab-f512-40e2-9c9a-c64247360765_Tag">
    <vt:lpwstr>10, 0, 1, 1</vt:lpwstr>
  </property>
  <property fmtid="{D5CDD505-2E9C-101B-9397-08002B2CF9AE}" pid="13" name="ContentTypeId">
    <vt:lpwstr>0x0101009298E819CE1EBB4F8D2096B3E0F0C2911A0052BE46D115BC5D4F8B7CA73034BB3830</vt:lpwstr>
  </property>
  <property fmtid="{D5CDD505-2E9C-101B-9397-08002B2CF9AE}" pid="14" name="Records Class Legal Advice Matters">
    <vt:lpwstr>112;#Legal Advice|0af569cf-64f2-463c-92b7-d64332e1f4e1</vt:lpwstr>
  </property>
  <property fmtid="{D5CDD505-2E9C-101B-9397-08002B2CF9AE}" pid="15" name="Dissemination Limiting Marker">
    <vt:lpwstr>2;#FOUO|955eb6fc-b35a-4808-8aa5-31e514fa3f26</vt:lpwstr>
  </property>
  <property fmtid="{D5CDD505-2E9C-101B-9397-08002B2CF9AE}" pid="16" name="Security Classification">
    <vt:lpwstr>3;#Unclassified|7fa379f4-4aba-4692-ab80-7d39d3a23cf4</vt:lpwstr>
  </property>
  <property fmtid="{D5CDD505-2E9C-101B-9397-08002B2CF9AE}" pid="17" name="_dlc_DocIdItemGuid">
    <vt:lpwstr>f0dd9bac-5329-4f46-8d6f-7de38cb4c474</vt:lpwstr>
  </property>
  <property fmtid="{D5CDD505-2E9C-101B-9397-08002B2CF9AE}" pid="18" name="Records_x0020_Class_x0020_Legal_x0020_Advice_x0020_Matters">
    <vt:lpwstr>112;#Legal Advice|0af569cf-64f2-463c-92b7-d64332e1f4e1</vt:lpwstr>
  </property>
  <property fmtid="{D5CDD505-2E9C-101B-9397-08002B2CF9AE}" pid="19" name="g91c59fb10974fa1a03160ad8386f0f4">
    <vt:lpwstr/>
  </property>
  <property fmtid="{D5CDD505-2E9C-101B-9397-08002B2CF9AE}" pid="20" name="Security_x0020_Classification">
    <vt:lpwstr>3;#Unclassified|7fa379f4-4aba-4692-ab80-7d39d3a23cf4</vt:lpwstr>
  </property>
  <property fmtid="{D5CDD505-2E9C-101B-9397-08002B2CF9AE}" pid="21" name="Record_x0020_Purpose">
    <vt:lpwstr/>
  </property>
  <property fmtid="{D5CDD505-2E9C-101B-9397-08002B2CF9AE}" pid="22" name="Department_x0020_Document_x0020_Type">
    <vt:lpwstr/>
  </property>
  <property fmtid="{D5CDD505-2E9C-101B-9397-08002B2CF9AE}" pid="23" name="Dissemination_x0020_Limiting_x0020_Marker">
    <vt:lpwstr>2;#FOUO|955eb6fc-b35a-4808-8aa5-31e514fa3f26</vt:lpwstr>
  </property>
  <property fmtid="{D5CDD505-2E9C-101B-9397-08002B2CF9AE}" pid="24" name="Record Purpose">
    <vt:lpwstr/>
  </property>
  <property fmtid="{D5CDD505-2E9C-101B-9397-08002B2CF9AE}" pid="25" name="Department Document Type">
    <vt:lpwstr/>
  </property>
</Properties>
</file>